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3" r:id="rId4"/>
    <p:sldId id="264" r:id="rId5"/>
    <p:sldId id="262" r:id="rId6"/>
    <p:sldId id="266" r:id="rId7"/>
    <p:sldId id="265" r:id="rId8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B2E"/>
    <a:srgbClr val="1DC4FF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77019" autoAdjust="0"/>
  </p:normalViewPr>
  <p:slideViewPr>
    <p:cSldViewPr snapToGrid="0">
      <p:cViewPr>
        <p:scale>
          <a:sx n="100" d="100"/>
          <a:sy n="100" d="100"/>
        </p:scale>
        <p:origin x="720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ŽBOT, MIHA" userId="36448ee4-d56c-450a-8c5f-e012d647b106" providerId="ADAL" clId="{785DDB5D-C928-46B5-B659-136F121A0A4C}"/>
    <pc:docChg chg="undo custSel addSld delSld modSld">
      <pc:chgData name="OŽBOT, MIHA" userId="36448ee4-d56c-450a-8c5f-e012d647b106" providerId="ADAL" clId="{785DDB5D-C928-46B5-B659-136F121A0A4C}" dt="2022-09-18T10:54:13.326" v="188" actId="20577"/>
      <pc:docMkLst>
        <pc:docMk/>
      </pc:docMkLst>
      <pc:sldChg chg="delSp modSp mod">
        <pc:chgData name="OŽBOT, MIHA" userId="36448ee4-d56c-450a-8c5f-e012d647b106" providerId="ADAL" clId="{785DDB5D-C928-46B5-B659-136F121A0A4C}" dt="2022-09-18T10:48:07.038" v="4" actId="20577"/>
        <pc:sldMkLst>
          <pc:docMk/>
          <pc:sldMk cId="2306695922" sldId="256"/>
        </pc:sldMkLst>
        <pc:spChg chg="del mod">
          <ac:chgData name="OŽBOT, MIHA" userId="36448ee4-d56c-450a-8c5f-e012d647b106" providerId="ADAL" clId="{785DDB5D-C928-46B5-B659-136F121A0A4C}" dt="2022-09-18T10:47:58.555" v="2" actId="478"/>
          <ac:spMkLst>
            <pc:docMk/>
            <pc:sldMk cId="2306695922" sldId="256"/>
            <ac:spMk id="3" creationId="{D7A6C321-F397-4E22-B236-C8D04CA5ABCB}"/>
          </ac:spMkLst>
        </pc:spChg>
        <pc:spChg chg="mod">
          <ac:chgData name="OŽBOT, MIHA" userId="36448ee4-d56c-450a-8c5f-e012d647b106" providerId="ADAL" clId="{785DDB5D-C928-46B5-B659-136F121A0A4C}" dt="2022-09-18T10:48:07.038" v="4" actId="20577"/>
          <ac:spMkLst>
            <pc:docMk/>
            <pc:sldMk cId="2306695922" sldId="256"/>
            <ac:spMk id="6" creationId="{16FB3FA5-03AB-401B-BEEB-EBF96025CA9C}"/>
          </ac:spMkLst>
        </pc:spChg>
        <pc:spChg chg="mod">
          <ac:chgData name="OŽBOT, MIHA" userId="36448ee4-d56c-450a-8c5f-e012d647b106" providerId="ADAL" clId="{785DDB5D-C928-46B5-B659-136F121A0A4C}" dt="2022-09-18T10:48:05.782" v="3" actId="20577"/>
          <ac:spMkLst>
            <pc:docMk/>
            <pc:sldMk cId="2306695922" sldId="256"/>
            <ac:spMk id="7" creationId="{19ACD6A9-03CC-4A1E-AC84-D7B54F02F8E7}"/>
          </ac:spMkLst>
        </pc:spChg>
      </pc:sldChg>
      <pc:sldChg chg="modSp mod">
        <pc:chgData name="OŽBOT, MIHA" userId="36448ee4-d56c-450a-8c5f-e012d647b106" providerId="ADAL" clId="{785DDB5D-C928-46B5-B659-136F121A0A4C}" dt="2022-09-18T10:53:49.964" v="134" actId="20577"/>
        <pc:sldMkLst>
          <pc:docMk/>
          <pc:sldMk cId="3724808224" sldId="260"/>
        </pc:sldMkLst>
        <pc:spChg chg="mod">
          <ac:chgData name="OŽBOT, MIHA" userId="36448ee4-d56c-450a-8c5f-e012d647b106" providerId="ADAL" clId="{785DDB5D-C928-46B5-B659-136F121A0A4C}" dt="2022-09-18T10:53:49.964" v="134" actId="20577"/>
          <ac:spMkLst>
            <pc:docMk/>
            <pc:sldMk cId="3724808224" sldId="260"/>
            <ac:spMk id="2" creationId="{D079B319-6F62-4957-B670-53D41DCC399B}"/>
          </ac:spMkLst>
        </pc:spChg>
        <pc:picChg chg="mod modCrop">
          <ac:chgData name="OŽBOT, MIHA" userId="36448ee4-d56c-450a-8c5f-e012d647b106" providerId="ADAL" clId="{785DDB5D-C928-46B5-B659-136F121A0A4C}" dt="2022-09-18T10:53:49.738" v="127" actId="18131"/>
          <ac:picMkLst>
            <pc:docMk/>
            <pc:sldMk cId="3724808224" sldId="260"/>
            <ac:picMk id="23" creationId="{3E2DC8C2-87CE-4F17-8E84-28102A8E15A5}"/>
          </ac:picMkLst>
        </pc:picChg>
      </pc:sldChg>
      <pc:sldChg chg="modSp add del mod">
        <pc:chgData name="OŽBOT, MIHA" userId="36448ee4-d56c-450a-8c5f-e012d647b106" providerId="ADAL" clId="{785DDB5D-C928-46B5-B659-136F121A0A4C}" dt="2022-09-18T10:54:13.326" v="188" actId="20577"/>
        <pc:sldMkLst>
          <pc:docMk/>
          <pc:sldMk cId="989922255" sldId="262"/>
        </pc:sldMkLst>
        <pc:spChg chg="mod">
          <ac:chgData name="OŽBOT, MIHA" userId="36448ee4-d56c-450a-8c5f-e012d647b106" providerId="ADAL" clId="{785DDB5D-C928-46B5-B659-136F121A0A4C}" dt="2022-09-18T10:54:13.326" v="188" actId="20577"/>
          <ac:spMkLst>
            <pc:docMk/>
            <pc:sldMk cId="989922255" sldId="262"/>
            <ac:spMk id="2" creationId="{CDB1A093-44DD-4D1B-8B52-CA56511E6976}"/>
          </ac:spMkLst>
        </pc:spChg>
        <pc:spChg chg="mod">
          <ac:chgData name="OŽBOT, MIHA" userId="36448ee4-d56c-450a-8c5f-e012d647b106" providerId="ADAL" clId="{785DDB5D-C928-46B5-B659-136F121A0A4C}" dt="2022-09-18T10:50:17.809" v="34" actId="20577"/>
          <ac:spMkLst>
            <pc:docMk/>
            <pc:sldMk cId="989922255" sldId="262"/>
            <ac:spMk id="3" creationId="{A711CF42-5906-415A-B85F-3D8BA9BAD520}"/>
          </ac:spMkLst>
        </pc:spChg>
      </pc:sldChg>
      <pc:sldChg chg="modSp mod">
        <pc:chgData name="OŽBOT, MIHA" userId="36448ee4-d56c-450a-8c5f-e012d647b106" providerId="ADAL" clId="{785DDB5D-C928-46B5-B659-136F121A0A4C}" dt="2022-09-18T10:53:49.935" v="133" actId="20577"/>
        <pc:sldMkLst>
          <pc:docMk/>
          <pc:sldMk cId="3457281226" sldId="263"/>
        </pc:sldMkLst>
        <pc:spChg chg="mod">
          <ac:chgData name="OŽBOT, MIHA" userId="36448ee4-d56c-450a-8c5f-e012d647b106" providerId="ADAL" clId="{785DDB5D-C928-46B5-B659-136F121A0A4C}" dt="2022-09-18T10:53:49.935" v="133" actId="20577"/>
          <ac:spMkLst>
            <pc:docMk/>
            <pc:sldMk cId="3457281226" sldId="263"/>
            <ac:spMk id="15" creationId="{A3D055DF-1F8B-4E42-8A02-144C649ECE56}"/>
          </ac:spMkLst>
        </pc:spChg>
      </pc:sldChg>
      <pc:sldChg chg="addSp delSp modSp mod">
        <pc:chgData name="OŽBOT, MIHA" userId="36448ee4-d56c-450a-8c5f-e012d647b106" providerId="ADAL" clId="{785DDB5D-C928-46B5-B659-136F121A0A4C}" dt="2022-09-18T10:53:50.154" v="140" actId="22"/>
        <pc:sldMkLst>
          <pc:docMk/>
          <pc:sldMk cId="2584541997" sldId="264"/>
        </pc:sldMkLst>
        <pc:spChg chg="add del mod">
          <ac:chgData name="OŽBOT, MIHA" userId="36448ee4-d56c-450a-8c5f-e012d647b106" providerId="ADAL" clId="{785DDB5D-C928-46B5-B659-136F121A0A4C}" dt="2022-09-18T10:53:50.154" v="140" actId="22"/>
          <ac:spMkLst>
            <pc:docMk/>
            <pc:sldMk cId="2584541997" sldId="264"/>
            <ac:spMk id="6" creationId="{DF95ADE4-F20D-ADB3-A64E-801B9826BAAD}"/>
          </ac:spMkLst>
        </pc:spChg>
        <pc:spChg chg="add del mod">
          <ac:chgData name="OŽBOT, MIHA" userId="36448ee4-d56c-450a-8c5f-e012d647b106" providerId="ADAL" clId="{785DDB5D-C928-46B5-B659-136F121A0A4C}" dt="2022-09-18T10:53:50.058" v="137" actId="22"/>
          <ac:spMkLst>
            <pc:docMk/>
            <pc:sldMk cId="2584541997" sldId="264"/>
            <ac:spMk id="8" creationId="{9FB7F917-81A6-0E62-6A05-D0F4D63263E2}"/>
          </ac:spMkLst>
        </pc:spChg>
        <pc:picChg chg="mod">
          <ac:chgData name="OŽBOT, MIHA" userId="36448ee4-d56c-450a-8c5f-e012d647b106" providerId="ADAL" clId="{785DDB5D-C928-46B5-B659-136F121A0A4C}" dt="2022-09-18T10:51:05.614" v="65" actId="1076"/>
          <ac:picMkLst>
            <pc:docMk/>
            <pc:sldMk cId="2584541997" sldId="264"/>
            <ac:picMk id="15" creationId="{B84B6185-63A4-4D00-BCFB-3D39A80C22D8}"/>
          </ac:picMkLst>
        </pc:picChg>
      </pc:sldChg>
      <pc:sldChg chg="modSp mod">
        <pc:chgData name="OŽBOT, MIHA" userId="36448ee4-d56c-450a-8c5f-e012d647b106" providerId="ADAL" clId="{785DDB5D-C928-46B5-B659-136F121A0A4C}" dt="2022-09-18T10:54:05.853" v="168" actId="20577"/>
        <pc:sldMkLst>
          <pc:docMk/>
          <pc:sldMk cId="3097855003" sldId="266"/>
        </pc:sldMkLst>
        <pc:spChg chg="mod">
          <ac:chgData name="OŽBOT, MIHA" userId="36448ee4-d56c-450a-8c5f-e012d647b106" providerId="ADAL" clId="{785DDB5D-C928-46B5-B659-136F121A0A4C}" dt="2022-09-18T10:54:05.853" v="168" actId="20577"/>
          <ac:spMkLst>
            <pc:docMk/>
            <pc:sldMk cId="3097855003" sldId="266"/>
            <ac:spMk id="55" creationId="{A30E29C8-BFC1-4796-8DF8-47CD162A1737}"/>
          </ac:spMkLst>
        </pc:spChg>
      </pc:sldChg>
      <pc:sldChg chg="del">
        <pc:chgData name="OŽBOT, MIHA" userId="36448ee4-d56c-450a-8c5f-e012d647b106" providerId="ADAL" clId="{785DDB5D-C928-46B5-B659-136F121A0A4C}" dt="2022-09-18T10:50:05.003" v="16" actId="47"/>
        <pc:sldMkLst>
          <pc:docMk/>
          <pc:sldMk cId="479842754" sldId="268"/>
        </pc:sldMkLst>
      </pc:sldChg>
      <pc:sldChg chg="delSp del mod">
        <pc:chgData name="OŽBOT, MIHA" userId="36448ee4-d56c-450a-8c5f-e012d647b106" providerId="ADAL" clId="{785DDB5D-C928-46B5-B659-136F121A0A4C}" dt="2022-09-18T10:50:01.290" v="13" actId="47"/>
        <pc:sldMkLst>
          <pc:docMk/>
          <pc:sldMk cId="812658094" sldId="271"/>
        </pc:sldMkLst>
        <pc:spChg chg="del">
          <ac:chgData name="OŽBOT, MIHA" userId="36448ee4-d56c-450a-8c5f-e012d647b106" providerId="ADAL" clId="{785DDB5D-C928-46B5-B659-136F121A0A4C}" dt="2022-09-18T10:48:44.249" v="5" actId="478"/>
          <ac:spMkLst>
            <pc:docMk/>
            <pc:sldMk cId="812658094" sldId="271"/>
            <ac:spMk id="5" creationId="{5C3209DE-4369-49F8-B49C-4F1C4A30D665}"/>
          </ac:spMkLst>
        </pc:spChg>
      </pc:sldChg>
    </pc:docChg>
  </pc:docChgLst>
  <pc:docChgLst>
    <pc:chgData name="Ožbot, Miha" userId="5fdfeab2-e3ac-40dc-9f9d-ac602c9b72a8" providerId="ADAL" clId="{62153DEC-60FD-4B65-AAF2-047AF54E6175}"/>
    <pc:docChg chg="undo custSel addSld delSld modSld sldOrd">
      <pc:chgData name="Ožbot, Miha" userId="5fdfeab2-e3ac-40dc-9f9d-ac602c9b72a8" providerId="ADAL" clId="{62153DEC-60FD-4B65-AAF2-047AF54E6175}" dt="2022-01-11T16:02:02.840" v="1906" actId="1076"/>
      <pc:docMkLst>
        <pc:docMk/>
      </pc:docMkLst>
      <pc:sldChg chg="modSp mod setBg">
        <pc:chgData name="Ožbot, Miha" userId="5fdfeab2-e3ac-40dc-9f9d-ac602c9b72a8" providerId="ADAL" clId="{62153DEC-60FD-4B65-AAF2-047AF54E6175}" dt="2021-12-20T13:40:24.095" v="1898"/>
        <pc:sldMkLst>
          <pc:docMk/>
          <pc:sldMk cId="2306695922" sldId="256"/>
        </pc:sldMkLst>
        <pc:spChg chg="mod">
          <ac:chgData name="Ožbot, Miha" userId="5fdfeab2-e3ac-40dc-9f9d-ac602c9b72a8" providerId="ADAL" clId="{62153DEC-60FD-4B65-AAF2-047AF54E6175}" dt="2021-12-17T09:56:03.261" v="88" actId="20577"/>
          <ac:spMkLst>
            <pc:docMk/>
            <pc:sldMk cId="2306695922" sldId="256"/>
            <ac:spMk id="3" creationId="{D7A6C321-F397-4E22-B236-C8D04CA5ABCB}"/>
          </ac:spMkLst>
        </pc:spChg>
        <pc:spChg chg="mod">
          <ac:chgData name="Ožbot, Miha" userId="5fdfeab2-e3ac-40dc-9f9d-ac602c9b72a8" providerId="ADAL" clId="{62153DEC-60FD-4B65-AAF2-047AF54E6175}" dt="2021-12-20T09:12:01.169" v="227" actId="1076"/>
          <ac:spMkLst>
            <pc:docMk/>
            <pc:sldMk cId="2306695922" sldId="256"/>
            <ac:spMk id="9" creationId="{D9C1AB84-EB85-4096-B363-AB43E3FAB5AF}"/>
          </ac:spMkLst>
        </pc:spChg>
      </pc:sldChg>
      <pc:sldChg chg="modSp mod">
        <pc:chgData name="Ožbot, Miha" userId="5fdfeab2-e3ac-40dc-9f9d-ac602c9b72a8" providerId="ADAL" clId="{62153DEC-60FD-4B65-AAF2-047AF54E6175}" dt="2021-12-20T10:30:17.652" v="1705" actId="403"/>
        <pc:sldMkLst>
          <pc:docMk/>
          <pc:sldMk cId="2303196393" sldId="258"/>
        </pc:sldMkLst>
        <pc:spChg chg="mod">
          <ac:chgData name="Ožbot, Miha" userId="5fdfeab2-e3ac-40dc-9f9d-ac602c9b72a8" providerId="ADAL" clId="{62153DEC-60FD-4B65-AAF2-047AF54E6175}" dt="2021-12-20T10:30:17.652" v="1705" actId="403"/>
          <ac:spMkLst>
            <pc:docMk/>
            <pc:sldMk cId="2303196393" sldId="258"/>
            <ac:spMk id="2" creationId="{0C4DE161-DCC0-4D64-A058-82A737413008}"/>
          </ac:spMkLst>
        </pc:spChg>
        <pc:spChg chg="mod">
          <ac:chgData name="Ožbot, Miha" userId="5fdfeab2-e3ac-40dc-9f9d-ac602c9b72a8" providerId="ADAL" clId="{62153DEC-60FD-4B65-AAF2-047AF54E6175}" dt="2021-12-20T10:15:35.715" v="1329" actId="404"/>
          <ac:spMkLst>
            <pc:docMk/>
            <pc:sldMk cId="2303196393" sldId="258"/>
            <ac:spMk id="3" creationId="{C3B87F34-ECD6-40E6-8481-8EE738BD8AC8}"/>
          </ac:spMkLst>
        </pc:spChg>
      </pc:sldChg>
      <pc:sldChg chg="modSp mod">
        <pc:chgData name="Ožbot, Miha" userId="5fdfeab2-e3ac-40dc-9f9d-ac602c9b72a8" providerId="ADAL" clId="{62153DEC-60FD-4B65-AAF2-047AF54E6175}" dt="2021-12-20T10:30:15.988" v="1704" actId="403"/>
        <pc:sldMkLst>
          <pc:docMk/>
          <pc:sldMk cId="2304420781" sldId="259"/>
        </pc:sldMkLst>
        <pc:spChg chg="mod">
          <ac:chgData name="Ožbot, Miha" userId="5fdfeab2-e3ac-40dc-9f9d-ac602c9b72a8" providerId="ADAL" clId="{62153DEC-60FD-4B65-AAF2-047AF54E6175}" dt="2021-12-20T10:30:15.988" v="1704" actId="403"/>
          <ac:spMkLst>
            <pc:docMk/>
            <pc:sldMk cId="2304420781" sldId="259"/>
            <ac:spMk id="2" creationId="{30A53DCD-C361-48EE-A1EC-AAB02DBE8EAD}"/>
          </ac:spMkLst>
        </pc:spChg>
        <pc:spChg chg="mod">
          <ac:chgData name="Ožbot, Miha" userId="5fdfeab2-e3ac-40dc-9f9d-ac602c9b72a8" providerId="ADAL" clId="{62153DEC-60FD-4B65-AAF2-047AF54E6175}" dt="2021-12-20T10:15:39.304" v="1331" actId="27636"/>
          <ac:spMkLst>
            <pc:docMk/>
            <pc:sldMk cId="2304420781" sldId="259"/>
            <ac:spMk id="3" creationId="{CC057A5A-1386-4504-92D6-12D0646861AD}"/>
          </ac:spMkLst>
        </pc:spChg>
      </pc:sldChg>
      <pc:sldChg chg="modSp mod">
        <pc:chgData name="Ožbot, Miha" userId="5fdfeab2-e3ac-40dc-9f9d-ac602c9b72a8" providerId="ADAL" clId="{62153DEC-60FD-4B65-AAF2-047AF54E6175}" dt="2021-12-20T10:15:50.006" v="1335" actId="404"/>
        <pc:sldMkLst>
          <pc:docMk/>
          <pc:sldMk cId="2127684811" sldId="260"/>
        </pc:sldMkLst>
        <pc:spChg chg="mod">
          <ac:chgData name="Ožbot, Miha" userId="5fdfeab2-e3ac-40dc-9f9d-ac602c9b72a8" providerId="ADAL" clId="{62153DEC-60FD-4B65-AAF2-047AF54E6175}" dt="2021-12-20T10:15:50.006" v="1335" actId="404"/>
          <ac:spMkLst>
            <pc:docMk/>
            <pc:sldMk cId="2127684811" sldId="260"/>
            <ac:spMk id="3" creationId="{F71C263A-AAFB-46A0-A5A7-A5AB68D13205}"/>
          </ac:spMkLst>
        </pc:spChg>
        <pc:spChg chg="mod">
          <ac:chgData name="Ožbot, Miha" userId="5fdfeab2-e3ac-40dc-9f9d-ac602c9b72a8" providerId="ADAL" clId="{62153DEC-60FD-4B65-AAF2-047AF54E6175}" dt="2021-12-17T09:54:09.445" v="86" actId="14100"/>
          <ac:spMkLst>
            <pc:docMk/>
            <pc:sldMk cId="2127684811" sldId="260"/>
            <ac:spMk id="4" creationId="{29F4EC29-CF04-4B1E-96AC-E7A86318716D}"/>
          </ac:spMkLst>
        </pc:spChg>
      </pc:sldChg>
      <pc:sldChg chg="modSp mod">
        <pc:chgData name="Ožbot, Miha" userId="5fdfeab2-e3ac-40dc-9f9d-ac602c9b72a8" providerId="ADAL" clId="{62153DEC-60FD-4B65-AAF2-047AF54E6175}" dt="2022-01-11T16:02:02.840" v="1906" actId="1076"/>
        <pc:sldMkLst>
          <pc:docMk/>
          <pc:sldMk cId="44485608" sldId="262"/>
        </pc:sldMkLst>
        <pc:spChg chg="mod">
          <ac:chgData name="Ožbot, Miha" userId="5fdfeab2-e3ac-40dc-9f9d-ac602c9b72a8" providerId="ADAL" clId="{62153DEC-60FD-4B65-AAF2-047AF54E6175}" dt="2021-12-20T10:08:10.109" v="1126" actId="14100"/>
          <ac:spMkLst>
            <pc:docMk/>
            <pc:sldMk cId="44485608" sldId="262"/>
            <ac:spMk id="21" creationId="{3E7DA33C-416C-4ECB-A91E-FC7E0855EAE0}"/>
          </ac:spMkLst>
        </pc:spChg>
        <pc:spChg chg="mod">
          <ac:chgData name="Ožbot, Miha" userId="5fdfeab2-e3ac-40dc-9f9d-ac602c9b72a8" providerId="ADAL" clId="{62153DEC-60FD-4B65-AAF2-047AF54E6175}" dt="2021-12-20T10:07:45.485" v="1118" actId="20577"/>
          <ac:spMkLst>
            <pc:docMk/>
            <pc:sldMk cId="44485608" sldId="262"/>
            <ac:spMk id="23" creationId="{C1B99A68-C8EA-40C9-A08B-C4C31E056A72}"/>
          </ac:spMkLst>
        </pc:spChg>
        <pc:spChg chg="mod">
          <ac:chgData name="Ožbot, Miha" userId="5fdfeab2-e3ac-40dc-9f9d-ac602c9b72a8" providerId="ADAL" clId="{62153DEC-60FD-4B65-AAF2-047AF54E6175}" dt="2022-01-11T16:01:48.039" v="1899" actId="1076"/>
          <ac:spMkLst>
            <pc:docMk/>
            <pc:sldMk cId="44485608" sldId="262"/>
            <ac:spMk id="47" creationId="{F66464EC-CC6C-4018-8E32-0D728D100CB2}"/>
          </ac:spMkLst>
        </pc:spChg>
        <pc:picChg chg="mod">
          <ac:chgData name="Ožbot, Miha" userId="5fdfeab2-e3ac-40dc-9f9d-ac602c9b72a8" providerId="ADAL" clId="{62153DEC-60FD-4B65-AAF2-047AF54E6175}" dt="2022-01-11T16:02:02.840" v="1906" actId="1076"/>
          <ac:picMkLst>
            <pc:docMk/>
            <pc:sldMk cId="44485608" sldId="262"/>
            <ac:picMk id="15" creationId="{391FB577-F1AE-4363-BA38-924A676DFA6C}"/>
          </ac:picMkLst>
        </pc:picChg>
      </pc:sldChg>
      <pc:sldChg chg="modSp del mod modNotesTx">
        <pc:chgData name="Ožbot, Miha" userId="5fdfeab2-e3ac-40dc-9f9d-ac602c9b72a8" providerId="ADAL" clId="{62153DEC-60FD-4B65-AAF2-047AF54E6175}" dt="2021-12-20T12:31:09.648" v="1897" actId="47"/>
        <pc:sldMkLst>
          <pc:docMk/>
          <pc:sldMk cId="233438279" sldId="264"/>
        </pc:sldMkLst>
        <pc:spChg chg="mod">
          <ac:chgData name="Ožbot, Miha" userId="5fdfeab2-e3ac-40dc-9f9d-ac602c9b72a8" providerId="ADAL" clId="{62153DEC-60FD-4B65-AAF2-047AF54E6175}" dt="2021-12-20T10:15:43.492" v="1333" actId="27636"/>
          <ac:spMkLst>
            <pc:docMk/>
            <pc:sldMk cId="233438279" sldId="264"/>
            <ac:spMk id="3" creationId="{CC057A5A-1386-4504-92D6-12D0646861AD}"/>
          </ac:spMkLst>
        </pc:spChg>
        <pc:spChg chg="mod">
          <ac:chgData name="Ožbot, Miha" userId="5fdfeab2-e3ac-40dc-9f9d-ac602c9b72a8" providerId="ADAL" clId="{62153DEC-60FD-4B65-AAF2-047AF54E6175}" dt="2021-12-17T09:55:21.040" v="87" actId="20577"/>
          <ac:spMkLst>
            <pc:docMk/>
            <pc:sldMk cId="233438279" sldId="264"/>
            <ac:spMk id="4" creationId="{6E1E98C1-BE3D-4811-AD99-996CC899EDB9}"/>
          </ac:spMkLst>
        </pc:spChg>
      </pc:sldChg>
      <pc:sldChg chg="addSp delSp modSp mod ord modNotesTx">
        <pc:chgData name="Ožbot, Miha" userId="5fdfeab2-e3ac-40dc-9f9d-ac602c9b72a8" providerId="ADAL" clId="{62153DEC-60FD-4B65-AAF2-047AF54E6175}" dt="2021-12-20T10:30:06.522" v="1701" actId="1076"/>
        <pc:sldMkLst>
          <pc:docMk/>
          <pc:sldMk cId="4125958929" sldId="265"/>
        </pc:sldMkLst>
        <pc:spChg chg="mod">
          <ac:chgData name="Ožbot, Miha" userId="5fdfeab2-e3ac-40dc-9f9d-ac602c9b72a8" providerId="ADAL" clId="{62153DEC-60FD-4B65-AAF2-047AF54E6175}" dt="2021-12-20T10:30:06.522" v="1701" actId="1076"/>
          <ac:spMkLst>
            <pc:docMk/>
            <pc:sldMk cId="4125958929" sldId="265"/>
            <ac:spMk id="2" creationId="{2B406A31-67C6-4470-A829-612091ED7277}"/>
          </ac:spMkLst>
        </pc:spChg>
        <pc:spChg chg="mod">
          <ac:chgData name="Ožbot, Miha" userId="5fdfeab2-e3ac-40dc-9f9d-ac602c9b72a8" providerId="ADAL" clId="{62153DEC-60FD-4B65-AAF2-047AF54E6175}" dt="2021-12-20T10:30:03.595" v="1699" actId="1076"/>
          <ac:spMkLst>
            <pc:docMk/>
            <pc:sldMk cId="4125958929" sldId="265"/>
            <ac:spMk id="3" creationId="{1D007855-0502-4372-9811-17F055FF7B4C}"/>
          </ac:spMkLst>
        </pc:spChg>
        <pc:picChg chg="add del mod">
          <ac:chgData name="Ožbot, Miha" userId="5fdfeab2-e3ac-40dc-9f9d-ac602c9b72a8" providerId="ADAL" clId="{62153DEC-60FD-4B65-AAF2-047AF54E6175}" dt="2021-12-20T09:25:57.185" v="429" actId="478"/>
          <ac:picMkLst>
            <pc:docMk/>
            <pc:sldMk cId="4125958929" sldId="265"/>
            <ac:picMk id="6" creationId="{141F01C2-E6A6-421D-96F6-089FD73BD7BF}"/>
          </ac:picMkLst>
        </pc:picChg>
        <pc:picChg chg="add mod">
          <ac:chgData name="Ožbot, Miha" userId="5fdfeab2-e3ac-40dc-9f9d-ac602c9b72a8" providerId="ADAL" clId="{62153DEC-60FD-4B65-AAF2-047AF54E6175}" dt="2021-12-20T10:30:04.778" v="1700" actId="1076"/>
          <ac:picMkLst>
            <pc:docMk/>
            <pc:sldMk cId="4125958929" sldId="265"/>
            <ac:picMk id="8" creationId="{456EE812-7A0C-41B7-9A7A-2915DD6305F8}"/>
          </ac:picMkLst>
        </pc:picChg>
      </pc:sldChg>
      <pc:sldChg chg="addSp modSp new mod ord modNotesTx">
        <pc:chgData name="Ožbot, Miha" userId="5fdfeab2-e3ac-40dc-9f9d-ac602c9b72a8" providerId="ADAL" clId="{62153DEC-60FD-4B65-AAF2-047AF54E6175}" dt="2021-12-20T10:29:50.013" v="1695" actId="403"/>
        <pc:sldMkLst>
          <pc:docMk/>
          <pc:sldMk cId="2279670989" sldId="266"/>
        </pc:sldMkLst>
        <pc:spChg chg="mod">
          <ac:chgData name="Ožbot, Miha" userId="5fdfeab2-e3ac-40dc-9f9d-ac602c9b72a8" providerId="ADAL" clId="{62153DEC-60FD-4B65-AAF2-047AF54E6175}" dt="2021-12-20T10:29:50.013" v="1695" actId="403"/>
          <ac:spMkLst>
            <pc:docMk/>
            <pc:sldMk cId="2279670989" sldId="266"/>
            <ac:spMk id="2" creationId="{F1AB8847-E510-4B72-A1E0-BD7F758FD390}"/>
          </ac:spMkLst>
        </pc:spChg>
        <pc:spChg chg="mod">
          <ac:chgData name="Ožbot, Miha" userId="5fdfeab2-e3ac-40dc-9f9d-ac602c9b72a8" providerId="ADAL" clId="{62153DEC-60FD-4B65-AAF2-047AF54E6175}" dt="2021-12-20T10:19:38.987" v="1394" actId="20577"/>
          <ac:spMkLst>
            <pc:docMk/>
            <pc:sldMk cId="2279670989" sldId="266"/>
            <ac:spMk id="3" creationId="{F955E9F4-7597-47E2-86F0-E436454D1F1E}"/>
          </ac:spMkLst>
        </pc:spChg>
        <pc:picChg chg="add mod ord">
          <ac:chgData name="Ožbot, Miha" userId="5fdfeab2-e3ac-40dc-9f9d-ac602c9b72a8" providerId="ADAL" clId="{62153DEC-60FD-4B65-AAF2-047AF54E6175}" dt="2021-12-20T10:15:11.374" v="1324" actId="1076"/>
          <ac:picMkLst>
            <pc:docMk/>
            <pc:sldMk cId="2279670989" sldId="266"/>
            <ac:picMk id="6" creationId="{5219C43D-24AC-4E1A-A0AA-68CC304C0F8A}"/>
          </ac:picMkLst>
        </pc:picChg>
        <pc:picChg chg="add mod">
          <ac:chgData name="Ožbot, Miha" userId="5fdfeab2-e3ac-40dc-9f9d-ac602c9b72a8" providerId="ADAL" clId="{62153DEC-60FD-4B65-AAF2-047AF54E6175}" dt="2021-12-20T10:13:43.596" v="1228" actId="14100"/>
          <ac:picMkLst>
            <pc:docMk/>
            <pc:sldMk cId="2279670989" sldId="266"/>
            <ac:picMk id="8" creationId="{A7FC15C0-BC4F-4A26-AFA0-9AFBD3AE38FE}"/>
          </ac:picMkLst>
        </pc:picChg>
        <pc:picChg chg="add mod">
          <ac:chgData name="Ožbot, Miha" userId="5fdfeab2-e3ac-40dc-9f9d-ac602c9b72a8" providerId="ADAL" clId="{62153DEC-60FD-4B65-AAF2-047AF54E6175}" dt="2021-12-20T10:13:33.747" v="1223" actId="1076"/>
          <ac:picMkLst>
            <pc:docMk/>
            <pc:sldMk cId="2279670989" sldId="266"/>
            <ac:picMk id="10" creationId="{60F20BB0-7E68-4E9E-8817-7319E75FB196}"/>
          </ac:picMkLst>
        </pc:picChg>
      </pc:sldChg>
      <pc:sldChg chg="addSp delSp modSp new mod delAnim modAnim modNotesTx">
        <pc:chgData name="Ožbot, Miha" userId="5fdfeab2-e3ac-40dc-9f9d-ac602c9b72a8" providerId="ADAL" clId="{62153DEC-60FD-4B65-AAF2-047AF54E6175}" dt="2021-12-20T10:29:42.160" v="1694"/>
        <pc:sldMkLst>
          <pc:docMk/>
          <pc:sldMk cId="4070231373" sldId="267"/>
        </pc:sldMkLst>
        <pc:spChg chg="mod">
          <ac:chgData name="Ožbot, Miha" userId="5fdfeab2-e3ac-40dc-9f9d-ac602c9b72a8" providerId="ADAL" clId="{62153DEC-60FD-4B65-AAF2-047AF54E6175}" dt="2021-12-20T10:29:42.160" v="1694"/>
          <ac:spMkLst>
            <pc:docMk/>
            <pc:sldMk cId="4070231373" sldId="267"/>
            <ac:spMk id="2" creationId="{1291D42A-92F4-4866-A5C3-B6587CABD695}"/>
          </ac:spMkLst>
        </pc:spChg>
        <pc:spChg chg="mod">
          <ac:chgData name="Ožbot, Miha" userId="5fdfeab2-e3ac-40dc-9f9d-ac602c9b72a8" providerId="ADAL" clId="{62153DEC-60FD-4B65-AAF2-047AF54E6175}" dt="2021-12-20T10:15:17.008" v="1325" actId="255"/>
          <ac:spMkLst>
            <pc:docMk/>
            <pc:sldMk cId="4070231373" sldId="267"/>
            <ac:spMk id="3" creationId="{DD228D52-E5DE-4981-9CCE-E16C8A864568}"/>
          </ac:spMkLst>
        </pc:spChg>
        <pc:spChg chg="add del">
          <ac:chgData name="Ožbot, Miha" userId="5fdfeab2-e3ac-40dc-9f9d-ac602c9b72a8" providerId="ADAL" clId="{62153DEC-60FD-4B65-AAF2-047AF54E6175}" dt="2021-12-20T09:48:20.033" v="778" actId="22"/>
          <ac:spMkLst>
            <pc:docMk/>
            <pc:sldMk cId="4070231373" sldId="267"/>
            <ac:spMk id="6" creationId="{76260C30-6011-4D2A-88B7-30308B4A3A3F}"/>
          </ac:spMkLst>
        </pc:spChg>
        <pc:picChg chg="add mod ord">
          <ac:chgData name="Ožbot, Miha" userId="5fdfeab2-e3ac-40dc-9f9d-ac602c9b72a8" providerId="ADAL" clId="{62153DEC-60FD-4B65-AAF2-047AF54E6175}" dt="2021-12-20T10:01:51.333" v="1012" actId="1076"/>
          <ac:picMkLst>
            <pc:docMk/>
            <pc:sldMk cId="4070231373" sldId="267"/>
            <ac:picMk id="8" creationId="{7BF1B547-2C9F-46E4-BC7D-8287059F10FB}"/>
          </ac:picMkLst>
        </pc:picChg>
        <pc:picChg chg="add del mod">
          <ac:chgData name="Ožbot, Miha" userId="5fdfeab2-e3ac-40dc-9f9d-ac602c9b72a8" providerId="ADAL" clId="{62153DEC-60FD-4B65-AAF2-047AF54E6175}" dt="2021-12-20T09:56:12.738" v="921" actId="21"/>
          <ac:picMkLst>
            <pc:docMk/>
            <pc:sldMk cId="4070231373" sldId="267"/>
            <ac:picMk id="10" creationId="{53D458D4-5AA3-4BEF-BEDD-60710A4DA39A}"/>
          </ac:picMkLst>
        </pc:picChg>
        <pc:picChg chg="add mod">
          <ac:chgData name="Ožbot, Miha" userId="5fdfeab2-e3ac-40dc-9f9d-ac602c9b72a8" providerId="ADAL" clId="{62153DEC-60FD-4B65-AAF2-047AF54E6175}" dt="2021-12-20T10:04:08.988" v="1030" actId="1076"/>
          <ac:picMkLst>
            <pc:docMk/>
            <pc:sldMk cId="4070231373" sldId="267"/>
            <ac:picMk id="12" creationId="{E6FC706F-AD6B-4FED-895B-6E3C67130851}"/>
          </ac:picMkLst>
        </pc:picChg>
        <pc:picChg chg="add del mod">
          <ac:chgData name="Ožbot, Miha" userId="5fdfeab2-e3ac-40dc-9f9d-ac602c9b72a8" providerId="ADAL" clId="{62153DEC-60FD-4B65-AAF2-047AF54E6175}" dt="2021-12-20T10:20:17.639" v="1396" actId="21"/>
          <ac:picMkLst>
            <pc:docMk/>
            <pc:sldMk cId="4070231373" sldId="267"/>
            <ac:picMk id="13" creationId="{902FA219-54BE-43FC-9B97-D5D42CDFBA27}"/>
          </ac:picMkLst>
        </pc:picChg>
      </pc:sldChg>
      <pc:sldChg chg="addSp delSp modSp new mod modAnim modNotesTx">
        <pc:chgData name="Ožbot, Miha" userId="5fdfeab2-e3ac-40dc-9f9d-ac602c9b72a8" providerId="ADAL" clId="{62153DEC-60FD-4B65-AAF2-047AF54E6175}" dt="2021-12-20T10:31:08.706" v="1719"/>
        <pc:sldMkLst>
          <pc:docMk/>
          <pc:sldMk cId="1075743103" sldId="268"/>
        </pc:sldMkLst>
        <pc:spChg chg="mod">
          <ac:chgData name="Ožbot, Miha" userId="5fdfeab2-e3ac-40dc-9f9d-ac602c9b72a8" providerId="ADAL" clId="{62153DEC-60FD-4B65-AAF2-047AF54E6175}" dt="2021-12-20T10:31:08.706" v="1719"/>
          <ac:spMkLst>
            <pc:docMk/>
            <pc:sldMk cId="1075743103" sldId="268"/>
            <ac:spMk id="2" creationId="{FA51F794-96FD-4BC0-A1FE-935536FBEADE}"/>
          </ac:spMkLst>
        </pc:spChg>
        <pc:spChg chg="add del mod">
          <ac:chgData name="Ožbot, Miha" userId="5fdfeab2-e3ac-40dc-9f9d-ac602c9b72a8" providerId="ADAL" clId="{62153DEC-60FD-4B65-AAF2-047AF54E6175}" dt="2021-12-20T10:26:56.907" v="1559" actId="12"/>
          <ac:spMkLst>
            <pc:docMk/>
            <pc:sldMk cId="1075743103" sldId="268"/>
            <ac:spMk id="3" creationId="{9F1D19A0-1F54-4738-A52B-A56B7EB63C3A}"/>
          </ac:spMkLst>
        </pc:spChg>
        <pc:picChg chg="add del mod">
          <ac:chgData name="Ožbot, Miha" userId="5fdfeab2-e3ac-40dc-9f9d-ac602c9b72a8" providerId="ADAL" clId="{62153DEC-60FD-4B65-AAF2-047AF54E6175}" dt="2021-12-20T10:16:17.153" v="1338" actId="21"/>
          <ac:picMkLst>
            <pc:docMk/>
            <pc:sldMk cId="1075743103" sldId="268"/>
            <ac:picMk id="5" creationId="{37B5B0BA-58CB-460E-A8B2-D83C67DEB159}"/>
          </ac:picMkLst>
        </pc:picChg>
        <pc:picChg chg="add del mod">
          <ac:chgData name="Ožbot, Miha" userId="5fdfeab2-e3ac-40dc-9f9d-ac602c9b72a8" providerId="ADAL" clId="{62153DEC-60FD-4B65-AAF2-047AF54E6175}" dt="2021-12-20T10:20:24.255" v="1404"/>
          <ac:picMkLst>
            <pc:docMk/>
            <pc:sldMk cId="1075743103" sldId="268"/>
            <ac:picMk id="6" creationId="{0CDC5D3C-1896-474F-A654-270B8649BFAA}"/>
          </ac:picMkLst>
        </pc:picChg>
        <pc:picChg chg="add mod">
          <ac:chgData name="Ožbot, Miha" userId="5fdfeab2-e3ac-40dc-9f9d-ac602c9b72a8" providerId="ADAL" clId="{62153DEC-60FD-4B65-AAF2-047AF54E6175}" dt="2021-12-20T10:20:27.485" v="1407" actId="1076"/>
          <ac:picMkLst>
            <pc:docMk/>
            <pc:sldMk cId="1075743103" sldId="268"/>
            <ac:picMk id="7" creationId="{8422A050-D7A4-4031-8E9F-A5C8CEBE3891}"/>
          </ac:picMkLst>
        </pc:picChg>
      </pc:sldChg>
      <pc:sldChg chg="addSp modSp new del mod modNotesTx">
        <pc:chgData name="Ožbot, Miha" userId="5fdfeab2-e3ac-40dc-9f9d-ac602c9b72a8" providerId="ADAL" clId="{62153DEC-60FD-4B65-AAF2-047AF54E6175}" dt="2021-12-20T11:44:41.313" v="1896" actId="47"/>
        <pc:sldMkLst>
          <pc:docMk/>
          <pc:sldMk cId="1439647898" sldId="269"/>
        </pc:sldMkLst>
        <pc:spChg chg="mod">
          <ac:chgData name="Ožbot, Miha" userId="5fdfeab2-e3ac-40dc-9f9d-ac602c9b72a8" providerId="ADAL" clId="{62153DEC-60FD-4B65-AAF2-047AF54E6175}" dt="2021-12-20T10:30:58.370" v="1717"/>
          <ac:spMkLst>
            <pc:docMk/>
            <pc:sldMk cId="1439647898" sldId="269"/>
            <ac:spMk id="2" creationId="{13896C51-BDD1-46AD-9482-2BD46851D0A9}"/>
          </ac:spMkLst>
        </pc:spChg>
        <pc:spChg chg="mod">
          <ac:chgData name="Ožbot, Miha" userId="5fdfeab2-e3ac-40dc-9f9d-ac602c9b72a8" providerId="ADAL" clId="{62153DEC-60FD-4B65-AAF2-047AF54E6175}" dt="2021-12-20T11:19:40.583" v="1841" actId="20577"/>
          <ac:spMkLst>
            <pc:docMk/>
            <pc:sldMk cId="1439647898" sldId="269"/>
            <ac:spMk id="3" creationId="{A459D0FB-91BD-48AA-BCEC-8E9FF47E1F02}"/>
          </ac:spMkLst>
        </pc:spChg>
        <pc:picChg chg="add mod ord">
          <ac:chgData name="Ožbot, Miha" userId="5fdfeab2-e3ac-40dc-9f9d-ac602c9b72a8" providerId="ADAL" clId="{62153DEC-60FD-4B65-AAF2-047AF54E6175}" dt="2021-12-20T10:37:20.699" v="1830" actId="1076"/>
          <ac:picMkLst>
            <pc:docMk/>
            <pc:sldMk cId="1439647898" sldId="269"/>
            <ac:picMk id="6" creationId="{D2CE1C1B-E887-4562-8B05-06967507BCCA}"/>
          </ac:picMkLst>
        </pc:picChg>
      </pc:sldChg>
      <pc:sldChg chg="addSp modSp new mod">
        <pc:chgData name="Ožbot, Miha" userId="5fdfeab2-e3ac-40dc-9f9d-ac602c9b72a8" providerId="ADAL" clId="{62153DEC-60FD-4B65-AAF2-047AF54E6175}" dt="2021-12-20T11:34:47.748" v="1895" actId="1076"/>
        <pc:sldMkLst>
          <pc:docMk/>
          <pc:sldMk cId="2402692428" sldId="270"/>
        </pc:sldMkLst>
        <pc:spChg chg="mod">
          <ac:chgData name="Ožbot, Miha" userId="5fdfeab2-e3ac-40dc-9f9d-ac602c9b72a8" providerId="ADAL" clId="{62153DEC-60FD-4B65-AAF2-047AF54E6175}" dt="2021-12-20T11:27:16.214" v="1857" actId="207"/>
          <ac:spMkLst>
            <pc:docMk/>
            <pc:sldMk cId="2402692428" sldId="270"/>
            <ac:spMk id="2" creationId="{C59B2383-8E8C-43E3-87BF-F61C6E2EBAD9}"/>
          </ac:spMkLst>
        </pc:spChg>
        <pc:picChg chg="add mod">
          <ac:chgData name="Ožbot, Miha" userId="5fdfeab2-e3ac-40dc-9f9d-ac602c9b72a8" providerId="ADAL" clId="{62153DEC-60FD-4B65-AAF2-047AF54E6175}" dt="2021-12-20T11:34:47.748" v="1895" actId="1076"/>
          <ac:picMkLst>
            <pc:docMk/>
            <pc:sldMk cId="2402692428" sldId="270"/>
            <ac:picMk id="1026" creationId="{7437F6B3-3D53-426A-BBF3-1718B4F7F359}"/>
          </ac:picMkLst>
        </pc:picChg>
        <pc:picChg chg="add mod">
          <ac:chgData name="Ožbot, Miha" userId="5fdfeab2-e3ac-40dc-9f9d-ac602c9b72a8" providerId="ADAL" clId="{62153DEC-60FD-4B65-AAF2-047AF54E6175}" dt="2021-12-20T11:34:40.595" v="1894" actId="1076"/>
          <ac:picMkLst>
            <pc:docMk/>
            <pc:sldMk cId="2402692428" sldId="270"/>
            <ac:picMk id="1028" creationId="{C05FF24B-63E6-449B-BB44-83D5701ECDAD}"/>
          </ac:picMkLst>
        </pc:picChg>
        <pc:picChg chg="add mod">
          <ac:chgData name="Ožbot, Miha" userId="5fdfeab2-e3ac-40dc-9f9d-ac602c9b72a8" providerId="ADAL" clId="{62153DEC-60FD-4B65-AAF2-047AF54E6175}" dt="2021-12-20T11:28:13.436" v="1883" actId="1076"/>
          <ac:picMkLst>
            <pc:docMk/>
            <pc:sldMk cId="2402692428" sldId="270"/>
            <ac:picMk id="1030" creationId="{33BFB816-2799-429E-ABFA-22F0BA72698B}"/>
          </ac:picMkLst>
        </pc:picChg>
        <pc:picChg chg="add mod">
          <ac:chgData name="Ožbot, Miha" userId="5fdfeab2-e3ac-40dc-9f9d-ac602c9b72a8" providerId="ADAL" clId="{62153DEC-60FD-4B65-AAF2-047AF54E6175}" dt="2021-12-20T11:28:51.492" v="1890" actId="1076"/>
          <ac:picMkLst>
            <pc:docMk/>
            <pc:sldMk cId="2402692428" sldId="270"/>
            <ac:picMk id="1032" creationId="{F6BBB0C9-DCF9-47AC-890E-DCE1036DA721}"/>
          </ac:picMkLst>
        </pc:picChg>
      </pc:sldChg>
    </pc:docChg>
  </pc:docChgLst>
  <pc:docChgLst>
    <pc:chgData name="OŽBOT, MIHA" userId="36448ee4-d56c-450a-8c5f-e012d647b106" providerId="ADAL" clId="{892D2D68-6DBE-4B83-ACD8-6FD5A0BCEDF2}"/>
    <pc:docChg chg="undo custSel addSld delSld modSld">
      <pc:chgData name="OŽBOT, MIHA" userId="36448ee4-d56c-450a-8c5f-e012d647b106" providerId="ADAL" clId="{892D2D68-6DBE-4B83-ACD8-6FD5A0BCEDF2}" dt="2021-09-09T20:23:28.485" v="14770"/>
      <pc:docMkLst>
        <pc:docMk/>
      </pc:docMkLst>
      <pc:sldChg chg="modNotesTx">
        <pc:chgData name="OŽBOT, MIHA" userId="36448ee4-d56c-450a-8c5f-e012d647b106" providerId="ADAL" clId="{892D2D68-6DBE-4B83-ACD8-6FD5A0BCEDF2}" dt="2021-09-09T12:00:28.488" v="11541" actId="20577"/>
        <pc:sldMkLst>
          <pc:docMk/>
          <pc:sldMk cId="2306695922" sldId="256"/>
        </pc:sldMkLst>
      </pc:sldChg>
      <pc:sldChg chg="modSp modNotesTx">
        <pc:chgData name="OŽBOT, MIHA" userId="36448ee4-d56c-450a-8c5f-e012d647b106" providerId="ADAL" clId="{892D2D68-6DBE-4B83-ACD8-6FD5A0BCEDF2}" dt="2021-09-09T18:05:32.045" v="14561" actId="20577"/>
        <pc:sldMkLst>
          <pc:docMk/>
          <pc:sldMk cId="1851673837" sldId="257"/>
        </pc:sldMkLst>
        <pc:spChg chg="mod">
          <ac:chgData name="OŽBOT, MIHA" userId="36448ee4-d56c-450a-8c5f-e012d647b106" providerId="ADAL" clId="{892D2D68-6DBE-4B83-ACD8-6FD5A0BCEDF2}" dt="2021-09-09T18:05:32.045" v="14561" actId="20577"/>
          <ac:spMkLst>
            <pc:docMk/>
            <pc:sldMk cId="1851673837" sldId="257"/>
            <ac:spMk id="7" creationId="{FBA50980-4ED5-4966-B28D-BF0DBD333BB4}"/>
          </ac:spMkLst>
        </pc:spChg>
      </pc:sldChg>
      <pc:sldChg chg="addSp delSp modSp mod delAnim modAnim modNotesTx">
        <pc:chgData name="OŽBOT, MIHA" userId="36448ee4-d56c-450a-8c5f-e012d647b106" providerId="ADAL" clId="{892D2D68-6DBE-4B83-ACD8-6FD5A0BCEDF2}" dt="2021-09-09T20:23:28.485" v="14770"/>
        <pc:sldMkLst>
          <pc:docMk/>
          <pc:sldMk cId="3081901164" sldId="258"/>
        </pc:sldMkLst>
        <pc:spChg chg="mod ord">
          <ac:chgData name="OŽBOT, MIHA" userId="36448ee4-d56c-450a-8c5f-e012d647b106" providerId="ADAL" clId="{892D2D68-6DBE-4B83-ACD8-6FD5A0BCEDF2}" dt="2021-09-08T16:22:50.414" v="11089" actId="20577"/>
          <ac:spMkLst>
            <pc:docMk/>
            <pc:sldMk cId="3081901164" sldId="258"/>
            <ac:spMk id="8" creationId="{E5C4FD94-2115-4D7F-9B85-8619D137F2C0}"/>
          </ac:spMkLst>
        </pc:spChg>
        <pc:picChg chg="add mod">
          <ac:chgData name="OŽBOT, MIHA" userId="36448ee4-d56c-450a-8c5f-e012d647b106" providerId="ADAL" clId="{892D2D68-6DBE-4B83-ACD8-6FD5A0BCEDF2}" dt="2021-09-08T15:19:09.463" v="10329" actId="1076"/>
          <ac:picMkLst>
            <pc:docMk/>
            <pc:sldMk cId="3081901164" sldId="258"/>
            <ac:picMk id="4" creationId="{101E8D14-7E43-4841-9AA3-EE8C5BBA2C70}"/>
          </ac:picMkLst>
        </pc:picChg>
        <pc:picChg chg="add mod">
          <ac:chgData name="OŽBOT, MIHA" userId="36448ee4-d56c-450a-8c5f-e012d647b106" providerId="ADAL" clId="{892D2D68-6DBE-4B83-ACD8-6FD5A0BCEDF2}" dt="2021-09-09T20:22:38.433" v="14760" actId="1076"/>
          <ac:picMkLst>
            <pc:docMk/>
            <pc:sldMk cId="3081901164" sldId="258"/>
            <ac:picMk id="5" creationId="{9A2968B6-E5D2-4E06-830F-8D5D440BEBED}"/>
          </ac:picMkLst>
        </pc:picChg>
        <pc:picChg chg="add del">
          <ac:chgData name="OŽBOT, MIHA" userId="36448ee4-d56c-450a-8c5f-e012d647b106" providerId="ADAL" clId="{892D2D68-6DBE-4B83-ACD8-6FD5A0BCEDF2}" dt="2021-09-08T15:19:19.061" v="10331" actId="22"/>
          <ac:picMkLst>
            <pc:docMk/>
            <pc:sldMk cId="3081901164" sldId="258"/>
            <ac:picMk id="6" creationId="{989038DF-6850-4DDA-92D0-26A28DB7E114}"/>
          </ac:picMkLst>
        </pc:picChg>
        <pc:picChg chg="add mod">
          <ac:chgData name="OŽBOT, MIHA" userId="36448ee4-d56c-450a-8c5f-e012d647b106" providerId="ADAL" clId="{892D2D68-6DBE-4B83-ACD8-6FD5A0BCEDF2}" dt="2021-09-08T15:16:15.160" v="10318" actId="1076"/>
          <ac:picMkLst>
            <pc:docMk/>
            <pc:sldMk cId="3081901164" sldId="258"/>
            <ac:picMk id="9" creationId="{0B690942-5988-42F3-8092-7F23EC748B5C}"/>
          </ac:picMkLst>
        </pc:picChg>
        <pc:picChg chg="del mod">
          <ac:chgData name="OŽBOT, MIHA" userId="36448ee4-d56c-450a-8c5f-e012d647b106" providerId="ADAL" clId="{892D2D68-6DBE-4B83-ACD8-6FD5A0BCEDF2}" dt="2021-09-09T20:21:42.356" v="14743" actId="478"/>
          <ac:picMkLst>
            <pc:docMk/>
            <pc:sldMk cId="3081901164" sldId="258"/>
            <ac:picMk id="25" creationId="{C1D3FA0A-F0EC-464D-8E55-37523F9706CD}"/>
          </ac:picMkLst>
        </pc:picChg>
        <pc:picChg chg="del">
          <ac:chgData name="OŽBOT, MIHA" userId="36448ee4-d56c-450a-8c5f-e012d647b106" providerId="ADAL" clId="{892D2D68-6DBE-4B83-ACD8-6FD5A0BCEDF2}" dt="2021-09-08T15:19:00.843" v="10325" actId="478"/>
          <ac:picMkLst>
            <pc:docMk/>
            <pc:sldMk cId="3081901164" sldId="258"/>
            <ac:picMk id="27" creationId="{F7DFF79A-A9A4-4F53-BD80-28939F6245D1}"/>
          </ac:picMkLst>
        </pc:picChg>
        <pc:cxnChg chg="add mod">
          <ac:chgData name="OŽBOT, MIHA" userId="36448ee4-d56c-450a-8c5f-e012d647b106" providerId="ADAL" clId="{892D2D68-6DBE-4B83-ACD8-6FD5A0BCEDF2}" dt="2021-09-09T20:22:42.380" v="14761" actId="14100"/>
          <ac:cxnSpMkLst>
            <pc:docMk/>
            <pc:sldMk cId="3081901164" sldId="258"/>
            <ac:cxnSpMk id="11" creationId="{8606BF9B-EB23-4DB7-9C01-0DADF4917093}"/>
          </ac:cxnSpMkLst>
        </pc:cxnChg>
        <pc:cxnChg chg="add mod">
          <ac:chgData name="OŽBOT, MIHA" userId="36448ee4-d56c-450a-8c5f-e012d647b106" providerId="ADAL" clId="{892D2D68-6DBE-4B83-ACD8-6FD5A0BCEDF2}" dt="2021-09-09T20:22:47.236" v="14763" actId="14100"/>
          <ac:cxnSpMkLst>
            <pc:docMk/>
            <pc:sldMk cId="3081901164" sldId="258"/>
            <ac:cxnSpMk id="15" creationId="{58887B0D-6883-4E84-8008-10398002AFF4}"/>
          </ac:cxnSpMkLst>
        </pc:cxnChg>
        <pc:cxnChg chg="add mod">
          <ac:chgData name="OŽBOT, MIHA" userId="36448ee4-d56c-450a-8c5f-e012d647b106" providerId="ADAL" clId="{892D2D68-6DBE-4B83-ACD8-6FD5A0BCEDF2}" dt="2021-09-09T20:22:58.912" v="14766" actId="14100"/>
          <ac:cxnSpMkLst>
            <pc:docMk/>
            <pc:sldMk cId="3081901164" sldId="258"/>
            <ac:cxnSpMk id="19" creationId="{443BA2EE-D14F-4BF8-A85B-9C5FEA2685CB}"/>
          </ac:cxnSpMkLst>
        </pc:cxnChg>
      </pc:sldChg>
      <pc:sldChg chg="delSp modSp mod modAnim modNotesTx">
        <pc:chgData name="OŽBOT, MIHA" userId="36448ee4-d56c-450a-8c5f-e012d647b106" providerId="ADAL" clId="{892D2D68-6DBE-4B83-ACD8-6FD5A0BCEDF2}" dt="2021-09-09T18:34:19.423" v="14693" actId="20577"/>
        <pc:sldMkLst>
          <pc:docMk/>
          <pc:sldMk cId="2938130914" sldId="259"/>
        </pc:sldMkLst>
        <pc:spChg chg="mod">
          <ac:chgData name="OŽBOT, MIHA" userId="36448ee4-d56c-450a-8c5f-e012d647b106" providerId="ADAL" clId="{892D2D68-6DBE-4B83-ACD8-6FD5A0BCEDF2}" dt="2021-09-08T13:07:11.562" v="246" actId="14100"/>
          <ac:spMkLst>
            <pc:docMk/>
            <pc:sldMk cId="2938130914" sldId="259"/>
            <ac:spMk id="8" creationId="{9C5A3CEF-016B-4FEE-BF65-6BED7CDAE524}"/>
          </ac:spMkLst>
        </pc:spChg>
        <pc:spChg chg="mod">
          <ac:chgData name="OŽBOT, MIHA" userId="36448ee4-d56c-450a-8c5f-e012d647b106" providerId="ADAL" clId="{892D2D68-6DBE-4B83-ACD8-6FD5A0BCEDF2}" dt="2021-09-08T13:07:11.562" v="246" actId="14100"/>
          <ac:spMkLst>
            <pc:docMk/>
            <pc:sldMk cId="2938130914" sldId="259"/>
            <ac:spMk id="9" creationId="{6BA420A4-DC5C-495E-AA1D-8DAE59E8F5C1}"/>
          </ac:spMkLst>
        </pc:spChg>
        <pc:spChg chg="mod">
          <ac:chgData name="OŽBOT, MIHA" userId="36448ee4-d56c-450a-8c5f-e012d647b106" providerId="ADAL" clId="{892D2D68-6DBE-4B83-ACD8-6FD5A0BCEDF2}" dt="2021-09-09T18:34:19.423" v="14693" actId="20577"/>
          <ac:spMkLst>
            <pc:docMk/>
            <pc:sldMk cId="2938130914" sldId="259"/>
            <ac:spMk id="14" creationId="{58C6EE69-A948-4B4C-98E4-BD35FBB9323F}"/>
          </ac:spMkLst>
        </pc:spChg>
        <pc:picChg chg="mod">
          <ac:chgData name="OŽBOT, MIHA" userId="36448ee4-d56c-450a-8c5f-e012d647b106" providerId="ADAL" clId="{892D2D68-6DBE-4B83-ACD8-6FD5A0BCEDF2}" dt="2021-09-08T13:07:11.562" v="246" actId="14100"/>
          <ac:picMkLst>
            <pc:docMk/>
            <pc:sldMk cId="2938130914" sldId="259"/>
            <ac:picMk id="5" creationId="{3F4A2CF7-262B-4E63-B25E-A9C44DED987D}"/>
          </ac:picMkLst>
        </pc:picChg>
        <pc:picChg chg="del mod">
          <ac:chgData name="OŽBOT, MIHA" userId="36448ee4-d56c-450a-8c5f-e012d647b106" providerId="ADAL" clId="{892D2D68-6DBE-4B83-ACD8-6FD5A0BCEDF2}" dt="2021-09-08T13:08:59.756" v="289" actId="21"/>
          <ac:picMkLst>
            <pc:docMk/>
            <pc:sldMk cId="2938130914" sldId="259"/>
            <ac:picMk id="12" creationId="{CEF4A19A-5379-4E5B-9553-6600911B7886}"/>
          </ac:picMkLst>
        </pc:picChg>
      </pc:sldChg>
      <pc:sldChg chg="addSp delSp modSp mod delAnim modAnim modNotesTx">
        <pc:chgData name="OŽBOT, MIHA" userId="36448ee4-d56c-450a-8c5f-e012d647b106" providerId="ADAL" clId="{892D2D68-6DBE-4B83-ACD8-6FD5A0BCEDF2}" dt="2021-09-09T18:09:38.498" v="14591" actId="20577"/>
        <pc:sldMkLst>
          <pc:docMk/>
          <pc:sldMk cId="3177903795" sldId="260"/>
        </pc:sldMkLst>
        <pc:spChg chg="mod">
          <ac:chgData name="OŽBOT, MIHA" userId="36448ee4-d56c-450a-8c5f-e012d647b106" providerId="ADAL" clId="{892D2D68-6DBE-4B83-ACD8-6FD5A0BCEDF2}" dt="2021-09-09T18:09:38.498" v="14591" actId="20577"/>
          <ac:spMkLst>
            <pc:docMk/>
            <pc:sldMk cId="3177903795" sldId="260"/>
            <ac:spMk id="12" creationId="{5A3C921A-DB17-4AFB-B5F3-692DD6BD80F8}"/>
          </ac:spMkLst>
        </pc:spChg>
        <pc:picChg chg="mod">
          <ac:chgData name="OŽBOT, MIHA" userId="36448ee4-d56c-450a-8c5f-e012d647b106" providerId="ADAL" clId="{892D2D68-6DBE-4B83-ACD8-6FD5A0BCEDF2}" dt="2021-09-08T14:57:26.823" v="9264" actId="1076"/>
          <ac:picMkLst>
            <pc:docMk/>
            <pc:sldMk cId="3177903795" sldId="260"/>
            <ac:picMk id="4" creationId="{2086468D-F602-4802-A052-DA9121C1A915}"/>
          </ac:picMkLst>
        </pc:picChg>
        <pc:picChg chg="mod">
          <ac:chgData name="OŽBOT, MIHA" userId="36448ee4-d56c-450a-8c5f-e012d647b106" providerId="ADAL" clId="{892D2D68-6DBE-4B83-ACD8-6FD5A0BCEDF2}" dt="2021-09-09T17:10:14.666" v="14534" actId="1076"/>
          <ac:picMkLst>
            <pc:docMk/>
            <pc:sldMk cId="3177903795" sldId="260"/>
            <ac:picMk id="6" creationId="{901B75C7-DC93-4E21-8B5E-E2703C488D57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7" creationId="{AD4653E0-E35C-49A9-BF95-BA20C4809105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8" creationId="{58AE8D25-4B92-4A1A-BD70-52A2061BDCD1}"/>
          </ac:picMkLst>
        </pc:picChg>
        <pc:picChg chg="mod">
          <ac:chgData name="OŽBOT, MIHA" userId="36448ee4-d56c-450a-8c5f-e012d647b106" providerId="ADAL" clId="{892D2D68-6DBE-4B83-ACD8-6FD5A0BCEDF2}" dt="2021-09-08T14:57:27.794" v="9265" actId="1076"/>
          <ac:picMkLst>
            <pc:docMk/>
            <pc:sldMk cId="3177903795" sldId="260"/>
            <ac:picMk id="9" creationId="{A8888012-1D0F-4B32-866A-7BCF030C2D83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10" creationId="{F8F57B47-98E9-4E8F-ACE8-5A5D5FD9EAA0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11" creationId="{8A2283E6-9376-4706-9D5B-D6041CEDDAC3}"/>
          </ac:picMkLst>
        </pc:picChg>
        <pc:picChg chg="mod">
          <ac:chgData name="OŽBOT, MIHA" userId="36448ee4-d56c-450a-8c5f-e012d647b106" providerId="ADAL" clId="{892D2D68-6DBE-4B83-ACD8-6FD5A0BCEDF2}" dt="2021-09-09T17:10:07.159" v="14532" actId="1076"/>
          <ac:picMkLst>
            <pc:docMk/>
            <pc:sldMk cId="3177903795" sldId="260"/>
            <ac:picMk id="31" creationId="{306F6559-2277-40A7-B68B-AB7FA63D89D4}"/>
          </ac:picMkLst>
        </pc:picChg>
        <pc:cxnChg chg="add del mod">
          <ac:chgData name="OŽBOT, MIHA" userId="36448ee4-d56c-450a-8c5f-e012d647b106" providerId="ADAL" clId="{892D2D68-6DBE-4B83-ACD8-6FD5A0BCEDF2}" dt="2021-09-08T14:56:35.413" v="9248" actId="478"/>
          <ac:cxnSpMkLst>
            <pc:docMk/>
            <pc:sldMk cId="3177903795" sldId="260"/>
            <ac:cxnSpMk id="13" creationId="{67572416-A493-4084-A8B8-1A026ACF6B91}"/>
          </ac:cxnSpMkLst>
        </pc:cxnChg>
        <pc:cxnChg chg="add del mod">
          <ac:chgData name="OŽBOT, MIHA" userId="36448ee4-d56c-450a-8c5f-e012d647b106" providerId="ADAL" clId="{892D2D68-6DBE-4B83-ACD8-6FD5A0BCEDF2}" dt="2021-09-08T14:55:13.987" v="9225" actId="478"/>
          <ac:cxnSpMkLst>
            <pc:docMk/>
            <pc:sldMk cId="3177903795" sldId="260"/>
            <ac:cxnSpMk id="14" creationId="{6A7566BF-30E6-4EFF-919F-642A3B880855}"/>
          </ac:cxnSpMkLst>
        </pc:cxnChg>
        <pc:cxnChg chg="add del mod">
          <ac:chgData name="OŽBOT, MIHA" userId="36448ee4-d56c-450a-8c5f-e012d647b106" providerId="ADAL" clId="{892D2D68-6DBE-4B83-ACD8-6FD5A0BCEDF2}" dt="2021-09-08T14:54:29.164" v="9207" actId="478"/>
          <ac:cxnSpMkLst>
            <pc:docMk/>
            <pc:sldMk cId="3177903795" sldId="260"/>
            <ac:cxnSpMk id="16" creationId="{342E9998-8DD8-455E-9D03-B23D8079B176}"/>
          </ac:cxnSpMkLst>
        </pc:cxnChg>
        <pc:cxnChg chg="add del mod">
          <ac:chgData name="OŽBOT, MIHA" userId="36448ee4-d56c-450a-8c5f-e012d647b106" providerId="ADAL" clId="{892D2D68-6DBE-4B83-ACD8-6FD5A0BCEDF2}" dt="2021-09-08T14:55:13.280" v="9224" actId="478"/>
          <ac:cxnSpMkLst>
            <pc:docMk/>
            <pc:sldMk cId="3177903795" sldId="260"/>
            <ac:cxnSpMk id="18" creationId="{F08ED5BE-A5F7-4AB3-8A6D-C4B4F8013995}"/>
          </ac:cxnSpMkLst>
        </pc:cxnChg>
        <pc:cxnChg chg="add del mod">
          <ac:chgData name="OŽBOT, MIHA" userId="36448ee4-d56c-450a-8c5f-e012d647b106" providerId="ADAL" clId="{892D2D68-6DBE-4B83-ACD8-6FD5A0BCEDF2}" dt="2021-09-08T14:55:11.594" v="9223" actId="478"/>
          <ac:cxnSpMkLst>
            <pc:docMk/>
            <pc:sldMk cId="3177903795" sldId="260"/>
            <ac:cxnSpMk id="22" creationId="{AA36CD8D-DB56-4774-991E-711EB0264FBA}"/>
          </ac:cxnSpMkLst>
        </pc:cxnChg>
        <pc:cxnChg chg="add mod">
          <ac:chgData name="OŽBOT, MIHA" userId="36448ee4-d56c-450a-8c5f-e012d647b106" providerId="ADAL" clId="{892D2D68-6DBE-4B83-ACD8-6FD5A0BCEDF2}" dt="2021-09-09T17:10:57.051" v="14547" actId="14100"/>
          <ac:cxnSpMkLst>
            <pc:docMk/>
            <pc:sldMk cId="3177903795" sldId="260"/>
            <ac:cxnSpMk id="30" creationId="{716461D8-4DD7-4D31-BD22-6EB41172C86F}"/>
          </ac:cxnSpMkLst>
        </pc:cxnChg>
        <pc:cxnChg chg="add mod">
          <ac:chgData name="OŽBOT, MIHA" userId="36448ee4-d56c-450a-8c5f-e012d647b106" providerId="ADAL" clId="{892D2D68-6DBE-4B83-ACD8-6FD5A0BCEDF2}" dt="2021-09-09T17:11:47.756" v="14552" actId="14100"/>
          <ac:cxnSpMkLst>
            <pc:docMk/>
            <pc:sldMk cId="3177903795" sldId="260"/>
            <ac:cxnSpMk id="34" creationId="{5329A35E-9B29-44A3-8760-D4E21F862420}"/>
          </ac:cxnSpMkLst>
        </pc:cxnChg>
        <pc:cxnChg chg="add mod">
          <ac:chgData name="OŽBOT, MIHA" userId="36448ee4-d56c-450a-8c5f-e012d647b106" providerId="ADAL" clId="{892D2D68-6DBE-4B83-ACD8-6FD5A0BCEDF2}" dt="2021-09-09T17:11:57.841" v="14557" actId="14100"/>
          <ac:cxnSpMkLst>
            <pc:docMk/>
            <pc:sldMk cId="3177903795" sldId="260"/>
            <ac:cxnSpMk id="37" creationId="{962A665D-E1A5-482A-8D2B-3E4C8919CEAD}"/>
          </ac:cxnSpMkLst>
        </pc:cxnChg>
        <pc:cxnChg chg="add mod">
          <ac:chgData name="OŽBOT, MIHA" userId="36448ee4-d56c-450a-8c5f-e012d647b106" providerId="ADAL" clId="{892D2D68-6DBE-4B83-ACD8-6FD5A0BCEDF2}" dt="2021-09-09T17:11:00.739" v="14549" actId="14100"/>
          <ac:cxnSpMkLst>
            <pc:docMk/>
            <pc:sldMk cId="3177903795" sldId="260"/>
            <ac:cxnSpMk id="41" creationId="{66275D84-23D4-4724-92EA-FC702AD8B846}"/>
          </ac:cxnSpMkLst>
        </pc:cxnChg>
      </pc:sldChg>
      <pc:sldChg chg="modSp mod modNotesTx">
        <pc:chgData name="OŽBOT, MIHA" userId="36448ee4-d56c-450a-8c5f-e012d647b106" providerId="ADAL" clId="{892D2D68-6DBE-4B83-ACD8-6FD5A0BCEDF2}" dt="2021-09-09T18:52:29.547" v="14742" actId="12"/>
        <pc:sldMkLst>
          <pc:docMk/>
          <pc:sldMk cId="1601606408" sldId="261"/>
        </pc:sldMkLst>
        <pc:spChg chg="mod">
          <ac:chgData name="OŽBOT, MIHA" userId="36448ee4-d56c-450a-8c5f-e012d647b106" providerId="ADAL" clId="{892D2D68-6DBE-4B83-ACD8-6FD5A0BCEDF2}" dt="2021-09-09T18:52:29.547" v="14742" actId="12"/>
          <ac:spMkLst>
            <pc:docMk/>
            <pc:sldMk cId="1601606408" sldId="261"/>
            <ac:spMk id="3" creationId="{CCCB96E3-1973-436D-9F5F-317AB284F3A2}"/>
          </ac:spMkLst>
        </pc:spChg>
      </pc:sldChg>
      <pc:sldChg chg="modSp mod modNotesTx">
        <pc:chgData name="OŽBOT, MIHA" userId="36448ee4-d56c-450a-8c5f-e012d647b106" providerId="ADAL" clId="{892D2D68-6DBE-4B83-ACD8-6FD5A0BCEDF2}" dt="2021-09-09T18:46:11.219" v="14731" actId="20577"/>
        <pc:sldMkLst>
          <pc:docMk/>
          <pc:sldMk cId="4265918891" sldId="262"/>
        </pc:sldMkLst>
        <pc:spChg chg="mod">
          <ac:chgData name="OŽBOT, MIHA" userId="36448ee4-d56c-450a-8c5f-e012d647b106" providerId="ADAL" clId="{892D2D68-6DBE-4B83-ACD8-6FD5A0BCEDF2}" dt="2021-09-09T18:45:07.499" v="14730" actId="20577"/>
          <ac:spMkLst>
            <pc:docMk/>
            <pc:sldMk cId="4265918891" sldId="262"/>
            <ac:spMk id="3" creationId="{107C347B-7BFE-479E-914A-B9E19B847896}"/>
          </ac:spMkLst>
        </pc:spChg>
        <pc:picChg chg="mod">
          <ac:chgData name="OŽBOT, MIHA" userId="36448ee4-d56c-450a-8c5f-e012d647b106" providerId="ADAL" clId="{892D2D68-6DBE-4B83-ACD8-6FD5A0BCEDF2}" dt="2021-09-08T15:16:46.502" v="10322" actId="1076"/>
          <ac:picMkLst>
            <pc:docMk/>
            <pc:sldMk cId="4265918891" sldId="262"/>
            <ac:picMk id="7" creationId="{2D519334-F440-4462-A297-AEA76A27B6C9}"/>
          </ac:picMkLst>
        </pc:picChg>
        <pc:picChg chg="mod">
          <ac:chgData name="OŽBOT, MIHA" userId="36448ee4-d56c-450a-8c5f-e012d647b106" providerId="ADAL" clId="{892D2D68-6DBE-4B83-ACD8-6FD5A0BCEDF2}" dt="2021-09-08T15:16:48.865" v="10323" actId="1076"/>
          <ac:picMkLst>
            <pc:docMk/>
            <pc:sldMk cId="4265918891" sldId="262"/>
            <ac:picMk id="11" creationId="{B4331E1F-5EFD-4883-ABBF-603CAB107F4B}"/>
          </ac:picMkLst>
        </pc:picChg>
      </pc:sldChg>
      <pc:sldChg chg="modSp mod modNotesTx">
        <pc:chgData name="OŽBOT, MIHA" userId="36448ee4-d56c-450a-8c5f-e012d647b106" providerId="ADAL" clId="{892D2D68-6DBE-4B83-ACD8-6FD5A0BCEDF2}" dt="2021-09-09T18:07:13.542" v="14562" actId="20577"/>
        <pc:sldMkLst>
          <pc:docMk/>
          <pc:sldMk cId="745378723" sldId="263"/>
        </pc:sldMkLst>
        <pc:spChg chg="mod">
          <ac:chgData name="OŽBOT, MIHA" userId="36448ee4-d56c-450a-8c5f-e012d647b106" providerId="ADAL" clId="{892D2D68-6DBE-4B83-ACD8-6FD5A0BCEDF2}" dt="2021-09-09T18:07:13.542" v="14562" actId="20577"/>
          <ac:spMkLst>
            <pc:docMk/>
            <pc:sldMk cId="745378723" sldId="263"/>
            <ac:spMk id="2" creationId="{CA618A6E-8AF3-4DF1-9DA3-B8694D96C4DF}"/>
          </ac:spMkLst>
        </pc:spChg>
        <pc:picChg chg="mod">
          <ac:chgData name="OŽBOT, MIHA" userId="36448ee4-d56c-450a-8c5f-e012d647b106" providerId="ADAL" clId="{892D2D68-6DBE-4B83-ACD8-6FD5A0BCEDF2}" dt="2021-09-08T13:25:18.492" v="1435" actId="1076"/>
          <ac:picMkLst>
            <pc:docMk/>
            <pc:sldMk cId="745378723" sldId="263"/>
            <ac:picMk id="19" creationId="{7B10AEF7-D38C-4B6A-99A0-E1D3861FC561}"/>
          </ac:picMkLst>
        </pc:picChg>
        <pc:picChg chg="mod">
          <ac:chgData name="OŽBOT, MIHA" userId="36448ee4-d56c-450a-8c5f-e012d647b106" providerId="ADAL" clId="{892D2D68-6DBE-4B83-ACD8-6FD5A0BCEDF2}" dt="2021-09-08T13:25:23.984" v="1437" actId="1076"/>
          <ac:picMkLst>
            <pc:docMk/>
            <pc:sldMk cId="745378723" sldId="263"/>
            <ac:picMk id="21" creationId="{88FD922F-AECE-4409-8A26-C933F3A34587}"/>
          </ac:picMkLst>
        </pc:picChg>
      </pc:sldChg>
      <pc:sldChg chg="modNotesTx">
        <pc:chgData name="OŽBOT, MIHA" userId="36448ee4-d56c-450a-8c5f-e012d647b106" providerId="ADAL" clId="{892D2D68-6DBE-4B83-ACD8-6FD5A0BCEDF2}" dt="2021-09-09T12:40:09.764" v="13018" actId="20577"/>
        <pc:sldMkLst>
          <pc:docMk/>
          <pc:sldMk cId="2133457508" sldId="264"/>
        </pc:sldMkLst>
      </pc:sldChg>
      <pc:sldChg chg="modSp mod modNotesTx">
        <pc:chgData name="OŽBOT, MIHA" userId="36448ee4-d56c-450a-8c5f-e012d647b106" providerId="ADAL" clId="{892D2D68-6DBE-4B83-ACD8-6FD5A0BCEDF2}" dt="2021-09-09T17:12:37.628" v="14560" actId="20577"/>
        <pc:sldMkLst>
          <pc:docMk/>
          <pc:sldMk cId="2686443192" sldId="265"/>
        </pc:sldMkLst>
        <pc:spChg chg="mod">
          <ac:chgData name="OŽBOT, MIHA" userId="36448ee4-d56c-450a-8c5f-e012d647b106" providerId="ADAL" clId="{892D2D68-6DBE-4B83-ACD8-6FD5A0BCEDF2}" dt="2021-09-09T17:12:37.628" v="14560" actId="20577"/>
          <ac:spMkLst>
            <pc:docMk/>
            <pc:sldMk cId="2686443192" sldId="265"/>
            <ac:spMk id="2" creationId="{CEE1277B-E932-4687-8104-46D7D5E8D2E9}"/>
          </ac:spMkLst>
        </pc:spChg>
      </pc:sldChg>
      <pc:sldChg chg="new del">
        <pc:chgData name="OŽBOT, MIHA" userId="36448ee4-d56c-450a-8c5f-e012d647b106" providerId="ADAL" clId="{892D2D68-6DBE-4B83-ACD8-6FD5A0BCEDF2}" dt="2021-09-09T17:08:18.619" v="14390" actId="47"/>
        <pc:sldMkLst>
          <pc:docMk/>
          <pc:sldMk cId="370285825" sldId="266"/>
        </pc:sldMkLst>
      </pc:sldChg>
    </pc:docChg>
  </pc:docChgLst>
  <pc:docChgLst>
    <pc:chgData name="Ožbot, Miha" userId="5fdfeab2-e3ac-40dc-9f9d-ac602c9b72a8" providerId="ADAL" clId="{9CA6CE46-CE6E-4644-BEED-44679D61D4FB}"/>
    <pc:docChg chg="undo custSel addSld delSld modSld sldOrd">
      <pc:chgData name="Ožbot, Miha" userId="5fdfeab2-e3ac-40dc-9f9d-ac602c9b72a8" providerId="ADAL" clId="{9CA6CE46-CE6E-4644-BEED-44679D61D4FB}" dt="2022-01-21T11:31:10.015" v="4083" actId="20577"/>
      <pc:docMkLst>
        <pc:docMk/>
      </pc:docMkLst>
      <pc:sldChg chg="modSp mod">
        <pc:chgData name="Ožbot, Miha" userId="5fdfeab2-e3ac-40dc-9f9d-ac602c9b72a8" providerId="ADAL" clId="{9CA6CE46-CE6E-4644-BEED-44679D61D4FB}" dt="2022-01-14T09:48:59.340" v="3984" actId="20577"/>
        <pc:sldMkLst>
          <pc:docMk/>
          <pc:sldMk cId="2306695922" sldId="256"/>
        </pc:sldMkLst>
        <pc:spChg chg="mod">
          <ac:chgData name="Ožbot, Miha" userId="5fdfeab2-e3ac-40dc-9f9d-ac602c9b72a8" providerId="ADAL" clId="{9CA6CE46-CE6E-4644-BEED-44679D61D4FB}" dt="2022-01-14T09:48:59.340" v="3984" actId="20577"/>
          <ac:spMkLst>
            <pc:docMk/>
            <pc:sldMk cId="2306695922" sldId="256"/>
            <ac:spMk id="3" creationId="{D7A6C321-F397-4E22-B236-C8D04CA5ABCB}"/>
          </ac:spMkLst>
        </pc:spChg>
        <pc:spChg chg="mod">
          <ac:chgData name="Ožbot, Miha" userId="5fdfeab2-e3ac-40dc-9f9d-ac602c9b72a8" providerId="ADAL" clId="{9CA6CE46-CE6E-4644-BEED-44679D61D4FB}" dt="2022-01-12T11:47:59.173" v="15" actId="20577"/>
          <ac:spMkLst>
            <pc:docMk/>
            <pc:sldMk cId="2306695922" sldId="256"/>
            <ac:spMk id="9" creationId="{D9C1AB84-EB85-4096-B363-AB43E3FAB5AF}"/>
          </ac:spMkLst>
        </pc:spChg>
      </pc:sldChg>
      <pc:sldChg chg="addSp modSp new mod">
        <pc:chgData name="Ožbot, Miha" userId="5fdfeab2-e3ac-40dc-9f9d-ac602c9b72a8" providerId="ADAL" clId="{9CA6CE46-CE6E-4644-BEED-44679D61D4FB}" dt="2022-01-14T09:37:56.829" v="3614" actId="20577"/>
        <pc:sldMkLst>
          <pc:docMk/>
          <pc:sldMk cId="1765537814" sldId="257"/>
        </pc:sldMkLst>
        <pc:spChg chg="mod">
          <ac:chgData name="Ožbot, Miha" userId="5fdfeab2-e3ac-40dc-9f9d-ac602c9b72a8" providerId="ADAL" clId="{9CA6CE46-CE6E-4644-BEED-44679D61D4FB}" dt="2022-01-12T12:20:25.178" v="718" actId="207"/>
          <ac:spMkLst>
            <pc:docMk/>
            <pc:sldMk cId="1765537814" sldId="257"/>
            <ac:spMk id="2" creationId="{F124D80A-8C55-43B9-84C7-2C9AFB9F53B5}"/>
          </ac:spMkLst>
        </pc:spChg>
        <pc:spChg chg="mod">
          <ac:chgData name="Ožbot, Miha" userId="5fdfeab2-e3ac-40dc-9f9d-ac602c9b72a8" providerId="ADAL" clId="{9CA6CE46-CE6E-4644-BEED-44679D61D4FB}" dt="2022-01-14T09:37:56.829" v="3614" actId="20577"/>
          <ac:spMkLst>
            <pc:docMk/>
            <pc:sldMk cId="1765537814" sldId="257"/>
            <ac:spMk id="3" creationId="{6F0543D5-E1AA-408A-BF28-7092B20E7F23}"/>
          </ac:spMkLst>
        </pc:spChg>
        <pc:picChg chg="add mod">
          <ac:chgData name="Ožbot, Miha" userId="5fdfeab2-e3ac-40dc-9f9d-ac602c9b72a8" providerId="ADAL" clId="{9CA6CE46-CE6E-4644-BEED-44679D61D4FB}" dt="2022-01-13T15:53:52.537" v="994" actId="1076"/>
          <ac:picMkLst>
            <pc:docMk/>
            <pc:sldMk cId="1765537814" sldId="257"/>
            <ac:picMk id="6" creationId="{076143D2-091D-4529-B945-013C14867096}"/>
          </ac:picMkLst>
        </pc:picChg>
        <pc:picChg chg="add mod">
          <ac:chgData name="Ožbot, Miha" userId="5fdfeab2-e3ac-40dc-9f9d-ac602c9b72a8" providerId="ADAL" clId="{9CA6CE46-CE6E-4644-BEED-44679D61D4FB}" dt="2022-01-14T08:33:09.518" v="995" actId="1076"/>
          <ac:picMkLst>
            <pc:docMk/>
            <pc:sldMk cId="1765537814" sldId="257"/>
            <ac:picMk id="8" creationId="{6590D7C7-2950-4284-B7FA-E49F7D944F3B}"/>
          </ac:picMkLst>
        </pc:picChg>
      </pc:sldChg>
      <pc:sldChg chg="addSp delSp modSp new mod">
        <pc:chgData name="Ožbot, Miha" userId="5fdfeab2-e3ac-40dc-9f9d-ac602c9b72a8" providerId="ADAL" clId="{9CA6CE46-CE6E-4644-BEED-44679D61D4FB}" dt="2022-01-14T09:39:11.177" v="3637" actId="20577"/>
        <pc:sldMkLst>
          <pc:docMk/>
          <pc:sldMk cId="1690216492" sldId="258"/>
        </pc:sldMkLst>
        <pc:spChg chg="mod">
          <ac:chgData name="Ožbot, Miha" userId="5fdfeab2-e3ac-40dc-9f9d-ac602c9b72a8" providerId="ADAL" clId="{9CA6CE46-CE6E-4644-BEED-44679D61D4FB}" dt="2022-01-12T12:20:28.973" v="719" actId="207"/>
          <ac:spMkLst>
            <pc:docMk/>
            <pc:sldMk cId="1690216492" sldId="258"/>
            <ac:spMk id="2" creationId="{454C4B78-D27B-46F1-A809-0CD2EE34CD8F}"/>
          </ac:spMkLst>
        </pc:spChg>
        <pc:spChg chg="mod">
          <ac:chgData name="Ožbot, Miha" userId="5fdfeab2-e3ac-40dc-9f9d-ac602c9b72a8" providerId="ADAL" clId="{9CA6CE46-CE6E-4644-BEED-44679D61D4FB}" dt="2022-01-14T09:39:11.177" v="3637" actId="20577"/>
          <ac:spMkLst>
            <pc:docMk/>
            <pc:sldMk cId="1690216492" sldId="258"/>
            <ac:spMk id="3" creationId="{40C94DB4-8942-4CD2-8552-581244BD46CD}"/>
          </ac:spMkLst>
        </pc:spChg>
        <pc:spChg chg="add del mod">
          <ac:chgData name="Ožbot, Miha" userId="5fdfeab2-e3ac-40dc-9f9d-ac602c9b72a8" providerId="ADAL" clId="{9CA6CE46-CE6E-4644-BEED-44679D61D4FB}" dt="2022-01-14T09:23:54.574" v="2891" actId="478"/>
          <ac:spMkLst>
            <pc:docMk/>
            <pc:sldMk cId="1690216492" sldId="258"/>
            <ac:spMk id="6" creationId="{CB268886-BD06-4150-9D9D-4E48CF793A39}"/>
          </ac:spMkLst>
        </pc:spChg>
        <pc:spChg chg="add del mod">
          <ac:chgData name="Ožbot, Miha" userId="5fdfeab2-e3ac-40dc-9f9d-ac602c9b72a8" providerId="ADAL" clId="{9CA6CE46-CE6E-4644-BEED-44679D61D4FB}" dt="2022-01-14T09:24:21.325" v="2902" actId="478"/>
          <ac:spMkLst>
            <pc:docMk/>
            <pc:sldMk cId="1690216492" sldId="258"/>
            <ac:spMk id="8" creationId="{4146DBB9-8A97-477E-82FB-FFA9BCED6535}"/>
          </ac:spMkLst>
        </pc:spChg>
        <pc:spChg chg="add mod">
          <ac:chgData name="Ožbot, Miha" userId="5fdfeab2-e3ac-40dc-9f9d-ac602c9b72a8" providerId="ADAL" clId="{9CA6CE46-CE6E-4644-BEED-44679D61D4FB}" dt="2022-01-14T09:25:03.182" v="2928" actId="20577"/>
          <ac:spMkLst>
            <pc:docMk/>
            <pc:sldMk cId="1690216492" sldId="258"/>
            <ac:spMk id="10" creationId="{FF5F5911-6455-42C4-9C7A-58FEB9863A3A}"/>
          </ac:spMkLst>
        </pc:spChg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2303196393" sldId="258"/>
        </pc:sldMkLst>
      </pc:sldChg>
      <pc:sldChg chg="addSp delSp modSp new mod">
        <pc:chgData name="Ožbot, Miha" userId="5fdfeab2-e3ac-40dc-9f9d-ac602c9b72a8" providerId="ADAL" clId="{9CA6CE46-CE6E-4644-BEED-44679D61D4FB}" dt="2022-01-14T09:32:21.934" v="3111" actId="20577"/>
        <pc:sldMkLst>
          <pc:docMk/>
          <pc:sldMk cId="1638213118" sldId="259"/>
        </pc:sldMkLst>
        <pc:spChg chg="mod">
          <ac:chgData name="Ožbot, Miha" userId="5fdfeab2-e3ac-40dc-9f9d-ac602c9b72a8" providerId="ADAL" clId="{9CA6CE46-CE6E-4644-BEED-44679D61D4FB}" dt="2022-01-12T12:20:32.205" v="720" actId="207"/>
          <ac:spMkLst>
            <pc:docMk/>
            <pc:sldMk cId="1638213118" sldId="259"/>
            <ac:spMk id="2" creationId="{C9A992BF-BEC2-4AB8-830D-88295C1FF65D}"/>
          </ac:spMkLst>
        </pc:spChg>
        <pc:spChg chg="del">
          <ac:chgData name="Ožbot, Miha" userId="5fdfeab2-e3ac-40dc-9f9d-ac602c9b72a8" providerId="ADAL" clId="{9CA6CE46-CE6E-4644-BEED-44679D61D4FB}" dt="2022-01-12T12:11:38.455" v="122" actId="22"/>
          <ac:spMkLst>
            <pc:docMk/>
            <pc:sldMk cId="1638213118" sldId="259"/>
            <ac:spMk id="3" creationId="{CC4842FC-98C7-4539-828B-D9D30B5B9B48}"/>
          </ac:spMkLst>
        </pc:spChg>
        <pc:spChg chg="add del">
          <ac:chgData name="Ožbot, Miha" userId="5fdfeab2-e3ac-40dc-9f9d-ac602c9b72a8" providerId="ADAL" clId="{9CA6CE46-CE6E-4644-BEED-44679D61D4FB}" dt="2022-01-14T09:07:09.919" v="2389" actId="478"/>
          <ac:spMkLst>
            <pc:docMk/>
            <pc:sldMk cId="1638213118" sldId="259"/>
            <ac:spMk id="7" creationId="{10CDD1E4-65F7-4798-9737-E926D21A7B94}"/>
          </ac:spMkLst>
        </pc:spChg>
        <pc:spChg chg="add mod">
          <ac:chgData name="Ožbot, Miha" userId="5fdfeab2-e3ac-40dc-9f9d-ac602c9b72a8" providerId="ADAL" clId="{9CA6CE46-CE6E-4644-BEED-44679D61D4FB}" dt="2022-01-14T09:32:21.934" v="3111" actId="20577"/>
          <ac:spMkLst>
            <pc:docMk/>
            <pc:sldMk cId="1638213118" sldId="259"/>
            <ac:spMk id="8" creationId="{628A4B9A-4A24-4FE1-9E0D-ACEC07A0941B}"/>
          </ac:spMkLst>
        </pc:spChg>
        <pc:picChg chg="add del mod ord">
          <ac:chgData name="Ožbot, Miha" userId="5fdfeab2-e3ac-40dc-9f9d-ac602c9b72a8" providerId="ADAL" clId="{9CA6CE46-CE6E-4644-BEED-44679D61D4FB}" dt="2022-01-12T12:12:03.871" v="124" actId="478"/>
          <ac:picMkLst>
            <pc:docMk/>
            <pc:sldMk cId="1638213118" sldId="259"/>
            <ac:picMk id="6" creationId="{8F89402C-96DA-4835-B46A-3FF189EAC4F1}"/>
          </ac:picMkLst>
        </pc:picChg>
        <pc:picChg chg="add mod ord">
          <ac:chgData name="Ožbot, Miha" userId="5fdfeab2-e3ac-40dc-9f9d-ac602c9b72a8" providerId="ADAL" clId="{9CA6CE46-CE6E-4644-BEED-44679D61D4FB}" dt="2022-01-14T09:26:05.888" v="2933" actId="167"/>
          <ac:picMkLst>
            <pc:docMk/>
            <pc:sldMk cId="1638213118" sldId="259"/>
            <ac:picMk id="10" creationId="{150C6EB1-5BF6-476A-B5A0-031B5A1D26B4}"/>
          </ac:picMkLst>
        </pc:picChg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2304420781" sldId="259"/>
        </pc:sldMkLst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2127684811" sldId="260"/>
        </pc:sldMkLst>
      </pc:sldChg>
      <pc:sldChg chg="addSp delSp modSp new mod">
        <pc:chgData name="Ožbot, Miha" userId="5fdfeab2-e3ac-40dc-9f9d-ac602c9b72a8" providerId="ADAL" clId="{9CA6CE46-CE6E-4644-BEED-44679D61D4FB}" dt="2022-01-21T11:31:10.015" v="4083" actId="20577"/>
        <pc:sldMkLst>
          <pc:docMk/>
          <pc:sldMk cId="3724808224" sldId="260"/>
        </pc:sldMkLst>
        <pc:spChg chg="add del mod">
          <ac:chgData name="Ožbot, Miha" userId="5fdfeab2-e3ac-40dc-9f9d-ac602c9b72a8" providerId="ADAL" clId="{9CA6CE46-CE6E-4644-BEED-44679D61D4FB}" dt="2022-01-14T08:38:09.383" v="1110" actId="207"/>
          <ac:spMkLst>
            <pc:docMk/>
            <pc:sldMk cId="3724808224" sldId="260"/>
            <ac:spMk id="2" creationId="{D079B319-6F62-4957-B670-53D41DCC399B}"/>
          </ac:spMkLst>
        </pc:spChg>
        <pc:spChg chg="del">
          <ac:chgData name="Ožbot, Miha" userId="5fdfeab2-e3ac-40dc-9f9d-ac602c9b72a8" providerId="ADAL" clId="{9CA6CE46-CE6E-4644-BEED-44679D61D4FB}" dt="2022-01-14T08:36:17.261" v="1001"/>
          <ac:spMkLst>
            <pc:docMk/>
            <pc:sldMk cId="3724808224" sldId="260"/>
            <ac:spMk id="3" creationId="{E18AD606-21BF-4B6E-AF8B-7C718BCA53F8}"/>
          </ac:spMkLst>
        </pc:spChg>
        <pc:spChg chg="add del mod">
          <ac:chgData name="Ožbot, Miha" userId="5fdfeab2-e3ac-40dc-9f9d-ac602c9b72a8" providerId="ADAL" clId="{9CA6CE46-CE6E-4644-BEED-44679D61D4FB}" dt="2022-01-14T08:37:34.433" v="1055" actId="478"/>
          <ac:spMkLst>
            <pc:docMk/>
            <pc:sldMk cId="3724808224" sldId="260"/>
            <ac:spMk id="10" creationId="{9AB1CE69-1D05-425E-AF41-C6AB067BE539}"/>
          </ac:spMkLst>
        </pc:spChg>
        <pc:spChg chg="add mod">
          <ac:chgData name="Ožbot, Miha" userId="5fdfeab2-e3ac-40dc-9f9d-ac602c9b72a8" providerId="ADAL" clId="{9CA6CE46-CE6E-4644-BEED-44679D61D4FB}" dt="2022-01-14T08:36:52.343" v="1033"/>
          <ac:spMkLst>
            <pc:docMk/>
            <pc:sldMk cId="3724808224" sldId="260"/>
            <ac:spMk id="11" creationId="{242B1BF4-CF98-4A96-95FA-04422B0F0B1E}"/>
          </ac:spMkLst>
        </pc:spChg>
        <pc:spChg chg="add del mod">
          <ac:chgData name="Ožbot, Miha" userId="5fdfeab2-e3ac-40dc-9f9d-ac602c9b72a8" providerId="ADAL" clId="{9CA6CE46-CE6E-4644-BEED-44679D61D4FB}" dt="2022-01-14T08:36:54.436" v="1035"/>
          <ac:spMkLst>
            <pc:docMk/>
            <pc:sldMk cId="3724808224" sldId="260"/>
            <ac:spMk id="12" creationId="{8AB481F2-230F-4FFD-8409-9BB6DB6FA335}"/>
          </ac:spMkLst>
        </pc:spChg>
        <pc:spChg chg="add del mod">
          <ac:chgData name="Ožbot, Miha" userId="5fdfeab2-e3ac-40dc-9f9d-ac602c9b72a8" providerId="ADAL" clId="{9CA6CE46-CE6E-4644-BEED-44679D61D4FB}" dt="2022-01-21T11:31:10.015" v="4083" actId="20577"/>
          <ac:spMkLst>
            <pc:docMk/>
            <pc:sldMk cId="3724808224" sldId="260"/>
            <ac:spMk id="14" creationId="{66B548AF-D01C-468A-9B29-0E132F348555}"/>
          </ac:spMkLst>
        </pc:spChg>
        <pc:picChg chg="add mod ord">
          <ac:chgData name="Ožbot, Miha" userId="5fdfeab2-e3ac-40dc-9f9d-ac602c9b72a8" providerId="ADAL" clId="{9CA6CE46-CE6E-4644-BEED-44679D61D4FB}" dt="2022-01-14T08:45:11.559" v="1280" actId="1076"/>
          <ac:picMkLst>
            <pc:docMk/>
            <pc:sldMk cId="3724808224" sldId="260"/>
            <ac:picMk id="6" creationId="{B15E11E7-57B0-42D7-832E-5AC4C82C7182}"/>
          </ac:picMkLst>
        </pc:picChg>
        <pc:picChg chg="add del mod">
          <ac:chgData name="Ožbot, Miha" userId="5fdfeab2-e3ac-40dc-9f9d-ac602c9b72a8" providerId="ADAL" clId="{9CA6CE46-CE6E-4644-BEED-44679D61D4FB}" dt="2022-01-14T08:38:55.366" v="1111" actId="21"/>
          <ac:picMkLst>
            <pc:docMk/>
            <pc:sldMk cId="3724808224" sldId="260"/>
            <ac:picMk id="8" creationId="{F15AD435-AC95-44F4-AEF8-3A602151B11E}"/>
          </ac:picMkLst>
        </pc:picChg>
        <pc:picChg chg="add del mod">
          <ac:chgData name="Ožbot, Miha" userId="5fdfeab2-e3ac-40dc-9f9d-ac602c9b72a8" providerId="ADAL" clId="{9CA6CE46-CE6E-4644-BEED-44679D61D4FB}" dt="2022-01-14T08:39:01.729" v="1113"/>
          <ac:picMkLst>
            <pc:docMk/>
            <pc:sldMk cId="3724808224" sldId="260"/>
            <ac:picMk id="16" creationId="{498C0373-9BC8-4734-B718-6E9DC9869122}"/>
          </ac:picMkLst>
        </pc:picChg>
        <pc:picChg chg="add mod">
          <ac:chgData name="Ožbot, Miha" userId="5fdfeab2-e3ac-40dc-9f9d-ac602c9b72a8" providerId="ADAL" clId="{9CA6CE46-CE6E-4644-BEED-44679D61D4FB}" dt="2022-01-14T08:49:03.856" v="1487" actId="14100"/>
          <ac:picMkLst>
            <pc:docMk/>
            <pc:sldMk cId="3724808224" sldId="260"/>
            <ac:picMk id="17" creationId="{C588D0B4-D6EC-4203-9B32-E28B5FF93095}"/>
          </ac:picMkLst>
        </pc:picChg>
        <pc:picChg chg="add mod">
          <ac:chgData name="Ožbot, Miha" userId="5fdfeab2-e3ac-40dc-9f9d-ac602c9b72a8" providerId="ADAL" clId="{9CA6CE46-CE6E-4644-BEED-44679D61D4FB}" dt="2022-01-14T08:46:59.272" v="1320" actId="1076"/>
          <ac:picMkLst>
            <pc:docMk/>
            <pc:sldMk cId="3724808224" sldId="260"/>
            <ac:picMk id="21" creationId="{EEEA0725-8130-4BDA-85D4-21D6777CB04B}"/>
          </ac:picMkLst>
        </pc:picChg>
      </pc:sldChg>
      <pc:sldChg chg="modSp new mod">
        <pc:chgData name="Ožbot, Miha" userId="5fdfeab2-e3ac-40dc-9f9d-ac602c9b72a8" providerId="ADAL" clId="{9CA6CE46-CE6E-4644-BEED-44679D61D4FB}" dt="2022-01-14T09:30:36.081" v="3045" actId="20577"/>
        <pc:sldMkLst>
          <pc:docMk/>
          <pc:sldMk cId="4086108154" sldId="261"/>
        </pc:sldMkLst>
        <pc:spChg chg="mod">
          <ac:chgData name="Ožbot, Miha" userId="5fdfeab2-e3ac-40dc-9f9d-ac602c9b72a8" providerId="ADAL" clId="{9CA6CE46-CE6E-4644-BEED-44679D61D4FB}" dt="2022-01-14T09:06:58.119" v="2387" actId="207"/>
          <ac:spMkLst>
            <pc:docMk/>
            <pc:sldMk cId="4086108154" sldId="261"/>
            <ac:spMk id="2" creationId="{C8437ABB-7C38-45E3-8816-9A6953D01F51}"/>
          </ac:spMkLst>
        </pc:spChg>
        <pc:spChg chg="mod">
          <ac:chgData name="Ožbot, Miha" userId="5fdfeab2-e3ac-40dc-9f9d-ac602c9b72a8" providerId="ADAL" clId="{9CA6CE46-CE6E-4644-BEED-44679D61D4FB}" dt="2022-01-14T09:30:36.081" v="3045" actId="20577"/>
          <ac:spMkLst>
            <pc:docMk/>
            <pc:sldMk cId="4086108154" sldId="261"/>
            <ac:spMk id="3" creationId="{96602880-A053-423B-9F15-B9319758DB2B}"/>
          </ac:spMkLst>
        </pc:spChg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44485608" sldId="262"/>
        </pc:sldMkLst>
      </pc:sldChg>
      <pc:sldChg chg="addSp delSp modSp new mod ord">
        <pc:chgData name="Ožbot, Miha" userId="5fdfeab2-e3ac-40dc-9f9d-ac602c9b72a8" providerId="ADAL" clId="{9CA6CE46-CE6E-4644-BEED-44679D61D4FB}" dt="2022-01-14T09:42:39.629" v="3979" actId="20577"/>
        <pc:sldMkLst>
          <pc:docMk/>
          <pc:sldMk cId="989922255" sldId="262"/>
        </pc:sldMkLst>
        <pc:spChg chg="mod">
          <ac:chgData name="Ožbot, Miha" userId="5fdfeab2-e3ac-40dc-9f9d-ac602c9b72a8" providerId="ADAL" clId="{9CA6CE46-CE6E-4644-BEED-44679D61D4FB}" dt="2022-01-14T09:07:28.543" v="2403" actId="207"/>
          <ac:spMkLst>
            <pc:docMk/>
            <pc:sldMk cId="989922255" sldId="262"/>
            <ac:spMk id="2" creationId="{CDB1A093-44DD-4D1B-8B52-CA56511E6976}"/>
          </ac:spMkLst>
        </pc:spChg>
        <pc:spChg chg="mod">
          <ac:chgData name="Ožbot, Miha" userId="5fdfeab2-e3ac-40dc-9f9d-ac602c9b72a8" providerId="ADAL" clId="{9CA6CE46-CE6E-4644-BEED-44679D61D4FB}" dt="2022-01-14T09:42:39.629" v="3979" actId="20577"/>
          <ac:spMkLst>
            <pc:docMk/>
            <pc:sldMk cId="989922255" sldId="262"/>
            <ac:spMk id="3" creationId="{A711CF42-5906-415A-B85F-3D8BA9BAD520}"/>
          </ac:spMkLst>
        </pc:spChg>
        <pc:spChg chg="add del mod">
          <ac:chgData name="Ožbot, Miha" userId="5fdfeab2-e3ac-40dc-9f9d-ac602c9b72a8" providerId="ADAL" clId="{9CA6CE46-CE6E-4644-BEED-44679D61D4FB}" dt="2022-01-14T09:29:06.893" v="2988" actId="478"/>
          <ac:spMkLst>
            <pc:docMk/>
            <pc:sldMk cId="989922255" sldId="262"/>
            <ac:spMk id="6" creationId="{77714356-144B-4F34-A7C7-E1467E5934C2}"/>
          </ac:spMkLst>
        </pc:spChg>
        <pc:spChg chg="add mod">
          <ac:chgData name="Ožbot, Miha" userId="5fdfeab2-e3ac-40dc-9f9d-ac602c9b72a8" providerId="ADAL" clId="{9CA6CE46-CE6E-4644-BEED-44679D61D4FB}" dt="2022-01-14T09:29:27.548" v="2999" actId="1076"/>
          <ac:spMkLst>
            <pc:docMk/>
            <pc:sldMk cId="989922255" sldId="262"/>
            <ac:spMk id="8" creationId="{7F3A9E40-E418-470B-8239-CD897D893A3A}"/>
          </ac:spMkLst>
        </pc:spChg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4125958929" sldId="265"/>
        </pc:sldMkLst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2279670989" sldId="266"/>
        </pc:sldMkLst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4070231373" sldId="267"/>
        </pc:sldMkLst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1075743103" sldId="268"/>
        </pc:sldMkLst>
      </pc:sldChg>
      <pc:sldChg chg="del">
        <pc:chgData name="Ožbot, Miha" userId="5fdfeab2-e3ac-40dc-9f9d-ac602c9b72a8" providerId="ADAL" clId="{9CA6CE46-CE6E-4644-BEED-44679D61D4FB}" dt="2022-01-12T11:47:44.238" v="0" actId="47"/>
        <pc:sldMkLst>
          <pc:docMk/>
          <pc:sldMk cId="2402692428" sldId="270"/>
        </pc:sldMkLst>
      </pc:sldChg>
    </pc:docChg>
  </pc:docChgLst>
  <pc:docChgLst>
    <pc:chgData name="Ožbot, Miha" userId="5fdfeab2-e3ac-40dc-9f9d-ac602c9b72a8" providerId="ADAL" clId="{0BC7C750-A013-4660-A80A-CF1A4AED0242}"/>
    <pc:docChg chg="undo custSel addSld delSld modSld sldOrd">
      <pc:chgData name="Ožbot, Miha" userId="5fdfeab2-e3ac-40dc-9f9d-ac602c9b72a8" providerId="ADAL" clId="{0BC7C750-A013-4660-A80A-CF1A4AED0242}" dt="2022-03-03T16:54:27.999" v="3122"/>
      <pc:docMkLst>
        <pc:docMk/>
      </pc:docMkLst>
      <pc:sldChg chg="addSp delSp modSp mod">
        <pc:chgData name="Ožbot, Miha" userId="5fdfeab2-e3ac-40dc-9f9d-ac602c9b72a8" providerId="ADAL" clId="{0BC7C750-A013-4660-A80A-CF1A4AED0242}" dt="2022-03-03T14:03:10.789" v="781" actId="22"/>
        <pc:sldMkLst>
          <pc:docMk/>
          <pc:sldMk cId="2306695922" sldId="256"/>
        </pc:sldMkLst>
        <pc:spChg chg="mod">
          <ac:chgData name="Ožbot, Miha" userId="5fdfeab2-e3ac-40dc-9f9d-ac602c9b72a8" providerId="ADAL" clId="{0BC7C750-A013-4660-A80A-CF1A4AED0242}" dt="2022-03-03T11:58:52.364" v="612" actId="207"/>
          <ac:spMkLst>
            <pc:docMk/>
            <pc:sldMk cId="2306695922" sldId="256"/>
            <ac:spMk id="2" creationId="{A155BB6C-9E3A-43BF-BA3C-DAD98D60A406}"/>
          </ac:spMkLst>
        </pc:spChg>
        <pc:spChg chg="mod">
          <ac:chgData name="Ožbot, Miha" userId="5fdfeab2-e3ac-40dc-9f9d-ac602c9b72a8" providerId="ADAL" clId="{0BC7C750-A013-4660-A80A-CF1A4AED0242}" dt="2022-03-03T11:05:57.916" v="5" actId="20577"/>
          <ac:spMkLst>
            <pc:docMk/>
            <pc:sldMk cId="2306695922" sldId="256"/>
            <ac:spMk id="3" creationId="{D7A6C321-F397-4E22-B236-C8D04CA5ABCB}"/>
          </ac:spMkLst>
        </pc:spChg>
        <pc:spChg chg="mod">
          <ac:chgData name="Ožbot, Miha" userId="5fdfeab2-e3ac-40dc-9f9d-ac602c9b72a8" providerId="ADAL" clId="{0BC7C750-A013-4660-A80A-CF1A4AED0242}" dt="2022-03-03T11:06:03.099" v="10" actId="20577"/>
          <ac:spMkLst>
            <pc:docMk/>
            <pc:sldMk cId="2306695922" sldId="256"/>
            <ac:spMk id="9" creationId="{D9C1AB84-EB85-4096-B363-AB43E3FAB5AF}"/>
          </ac:spMkLst>
        </pc:spChg>
        <pc:picChg chg="add del">
          <ac:chgData name="Ožbot, Miha" userId="5fdfeab2-e3ac-40dc-9f9d-ac602c9b72a8" providerId="ADAL" clId="{0BC7C750-A013-4660-A80A-CF1A4AED0242}" dt="2022-03-03T14:03:10.789" v="781" actId="22"/>
          <ac:picMkLst>
            <pc:docMk/>
            <pc:sldMk cId="2306695922" sldId="256"/>
            <ac:picMk id="5" creationId="{40A03DE8-5B72-4BEB-BE41-206E154B1637}"/>
          </ac:picMkLst>
        </pc:picChg>
      </pc:sldChg>
      <pc:sldChg chg="addSp delSp modSp del mod ord">
        <pc:chgData name="Ožbot, Miha" userId="5fdfeab2-e3ac-40dc-9f9d-ac602c9b72a8" providerId="ADAL" clId="{0BC7C750-A013-4660-A80A-CF1A4AED0242}" dt="2022-03-03T14:04:52.252" v="804" actId="47"/>
        <pc:sldMkLst>
          <pc:docMk/>
          <pc:sldMk cId="1765537814" sldId="257"/>
        </pc:sldMkLst>
        <pc:spChg chg="mod">
          <ac:chgData name="Ožbot, Miha" userId="5fdfeab2-e3ac-40dc-9f9d-ac602c9b72a8" providerId="ADAL" clId="{0BC7C750-A013-4660-A80A-CF1A4AED0242}" dt="2022-03-03T11:59:14.970" v="617" actId="207"/>
          <ac:spMkLst>
            <pc:docMk/>
            <pc:sldMk cId="1765537814" sldId="257"/>
            <ac:spMk id="2" creationId="{F124D80A-8C55-43B9-84C7-2C9AFB9F53B5}"/>
          </ac:spMkLst>
        </pc:spChg>
        <pc:spChg chg="mod">
          <ac:chgData name="Ožbot, Miha" userId="5fdfeab2-e3ac-40dc-9f9d-ac602c9b72a8" providerId="ADAL" clId="{0BC7C750-A013-4660-A80A-CF1A4AED0242}" dt="2022-03-03T11:06:26.203" v="14" actId="5793"/>
          <ac:spMkLst>
            <pc:docMk/>
            <pc:sldMk cId="1765537814" sldId="257"/>
            <ac:spMk id="3" creationId="{6F0543D5-E1AA-408A-BF28-7092B20E7F23}"/>
          </ac:spMkLst>
        </pc:spChg>
        <pc:picChg chg="del mod">
          <ac:chgData name="Ožbot, Miha" userId="5fdfeab2-e3ac-40dc-9f9d-ac602c9b72a8" providerId="ADAL" clId="{0BC7C750-A013-4660-A80A-CF1A4AED0242}" dt="2022-03-03T11:06:21.757" v="12" actId="478"/>
          <ac:picMkLst>
            <pc:docMk/>
            <pc:sldMk cId="1765537814" sldId="257"/>
            <ac:picMk id="6" creationId="{076143D2-091D-4529-B945-013C14867096}"/>
          </ac:picMkLst>
        </pc:picChg>
        <pc:picChg chg="add del mod">
          <ac:chgData name="Ožbot, Miha" userId="5fdfeab2-e3ac-40dc-9f9d-ac602c9b72a8" providerId="ADAL" clId="{0BC7C750-A013-4660-A80A-CF1A4AED0242}" dt="2022-03-03T12:01:31.165" v="651" actId="21"/>
          <ac:picMkLst>
            <pc:docMk/>
            <pc:sldMk cId="1765537814" sldId="257"/>
            <ac:picMk id="7" creationId="{C824EB8D-1FB2-47E0-8533-55F1EC05922F}"/>
          </ac:picMkLst>
        </pc:picChg>
        <pc:picChg chg="del mod">
          <ac:chgData name="Ožbot, Miha" userId="5fdfeab2-e3ac-40dc-9f9d-ac602c9b72a8" providerId="ADAL" clId="{0BC7C750-A013-4660-A80A-CF1A4AED0242}" dt="2022-03-03T14:04:32.536" v="794" actId="21"/>
          <ac:picMkLst>
            <pc:docMk/>
            <pc:sldMk cId="1765537814" sldId="257"/>
            <ac:picMk id="8" creationId="{6590D7C7-2950-4284-B7FA-E49F7D944F3B}"/>
          </ac:picMkLst>
        </pc:picChg>
        <pc:picChg chg="add del mod">
          <ac:chgData name="Ožbot, Miha" userId="5fdfeab2-e3ac-40dc-9f9d-ac602c9b72a8" providerId="ADAL" clId="{0BC7C750-A013-4660-A80A-CF1A4AED0242}" dt="2022-03-03T14:04:21.542" v="791" actId="21"/>
          <ac:picMkLst>
            <pc:docMk/>
            <pc:sldMk cId="1765537814" sldId="257"/>
            <ac:picMk id="9" creationId="{5153DAEB-15A2-44BA-9D12-B2B8FC1709BA}"/>
          </ac:picMkLst>
        </pc:picChg>
      </pc:sldChg>
      <pc:sldChg chg="delSp modSp del mod">
        <pc:chgData name="Ožbot, Miha" userId="5fdfeab2-e3ac-40dc-9f9d-ac602c9b72a8" providerId="ADAL" clId="{0BC7C750-A013-4660-A80A-CF1A4AED0242}" dt="2022-03-03T11:59:31.042" v="623" actId="47"/>
        <pc:sldMkLst>
          <pc:docMk/>
          <pc:sldMk cId="1690216492" sldId="258"/>
        </pc:sldMkLst>
        <pc:spChg chg="mod">
          <ac:chgData name="Ožbot, Miha" userId="5fdfeab2-e3ac-40dc-9f9d-ac602c9b72a8" providerId="ADAL" clId="{0BC7C750-A013-4660-A80A-CF1A4AED0242}" dt="2022-03-03T11:59:17.938" v="618" actId="207"/>
          <ac:spMkLst>
            <pc:docMk/>
            <pc:sldMk cId="1690216492" sldId="258"/>
            <ac:spMk id="2" creationId="{454C4B78-D27B-46F1-A809-0CD2EE34CD8F}"/>
          </ac:spMkLst>
        </pc:spChg>
        <pc:spChg chg="mod">
          <ac:chgData name="Ožbot, Miha" userId="5fdfeab2-e3ac-40dc-9f9d-ac602c9b72a8" providerId="ADAL" clId="{0BC7C750-A013-4660-A80A-CF1A4AED0242}" dt="2022-03-03T11:09:23.819" v="69" actId="12"/>
          <ac:spMkLst>
            <pc:docMk/>
            <pc:sldMk cId="1690216492" sldId="258"/>
            <ac:spMk id="3" creationId="{40C94DB4-8942-4CD2-8552-581244BD46CD}"/>
          </ac:spMkLst>
        </pc:spChg>
        <pc:spChg chg="del mod">
          <ac:chgData name="Ožbot, Miha" userId="5fdfeab2-e3ac-40dc-9f9d-ac602c9b72a8" providerId="ADAL" clId="{0BC7C750-A013-4660-A80A-CF1A4AED0242}" dt="2022-03-03T11:59:19.694" v="619" actId="21"/>
          <ac:spMkLst>
            <pc:docMk/>
            <pc:sldMk cId="1690216492" sldId="258"/>
            <ac:spMk id="10" creationId="{FF5F5911-6455-42C4-9C7A-58FEB9863A3A}"/>
          </ac:spMkLst>
        </pc:spChg>
      </pc:sldChg>
      <pc:sldChg chg="delSp modSp del mod">
        <pc:chgData name="Ožbot, Miha" userId="5fdfeab2-e3ac-40dc-9f9d-ac602c9b72a8" providerId="ADAL" clId="{0BC7C750-A013-4660-A80A-CF1A4AED0242}" dt="2022-03-03T11:59:32.769" v="624" actId="47"/>
        <pc:sldMkLst>
          <pc:docMk/>
          <pc:sldMk cId="1638213118" sldId="259"/>
        </pc:sldMkLst>
        <pc:spChg chg="mod">
          <ac:chgData name="Ožbot, Miha" userId="5fdfeab2-e3ac-40dc-9f9d-ac602c9b72a8" providerId="ADAL" clId="{0BC7C750-A013-4660-A80A-CF1A4AED0242}" dt="2022-03-03T11:09:04.692" v="67" actId="12"/>
          <ac:spMkLst>
            <pc:docMk/>
            <pc:sldMk cId="1638213118" sldId="259"/>
            <ac:spMk id="8" creationId="{628A4B9A-4A24-4FE1-9E0D-ACEC07A0941B}"/>
          </ac:spMkLst>
        </pc:spChg>
        <pc:picChg chg="del">
          <ac:chgData name="Ožbot, Miha" userId="5fdfeab2-e3ac-40dc-9f9d-ac602c9b72a8" providerId="ADAL" clId="{0BC7C750-A013-4660-A80A-CF1A4AED0242}" dt="2022-03-03T11:06:51.163" v="26" actId="478"/>
          <ac:picMkLst>
            <pc:docMk/>
            <pc:sldMk cId="1638213118" sldId="259"/>
            <ac:picMk id="10" creationId="{150C6EB1-5BF6-476A-B5A0-031B5A1D26B4}"/>
          </ac:picMkLst>
        </pc:picChg>
      </pc:sldChg>
      <pc:sldChg chg="addSp delSp modSp mod modAnim">
        <pc:chgData name="Ožbot, Miha" userId="5fdfeab2-e3ac-40dc-9f9d-ac602c9b72a8" providerId="ADAL" clId="{0BC7C750-A013-4660-A80A-CF1A4AED0242}" dt="2022-03-03T14:28:30.477" v="1154"/>
        <pc:sldMkLst>
          <pc:docMk/>
          <pc:sldMk cId="3724808224" sldId="260"/>
        </pc:sldMkLst>
        <pc:spChg chg="mod">
          <ac:chgData name="Ožbot, Miha" userId="5fdfeab2-e3ac-40dc-9f9d-ac602c9b72a8" providerId="ADAL" clId="{0BC7C750-A013-4660-A80A-CF1A4AED0242}" dt="2022-03-03T11:59:01.856" v="614" actId="207"/>
          <ac:spMkLst>
            <pc:docMk/>
            <pc:sldMk cId="3724808224" sldId="260"/>
            <ac:spMk id="2" creationId="{D079B319-6F62-4957-B670-53D41DCC399B}"/>
          </ac:spMkLst>
        </pc:spChg>
        <pc:spChg chg="add del mod">
          <ac:chgData name="Ožbot, Miha" userId="5fdfeab2-e3ac-40dc-9f9d-ac602c9b72a8" providerId="ADAL" clId="{0BC7C750-A013-4660-A80A-CF1A4AED0242}" dt="2022-03-03T11:21:11.630" v="184" actId="478"/>
          <ac:spMkLst>
            <pc:docMk/>
            <pc:sldMk cId="3724808224" sldId="260"/>
            <ac:spMk id="9" creationId="{4947B7E0-29EE-45A4-9820-A5879E7A278E}"/>
          </ac:spMkLst>
        </pc:spChg>
        <pc:spChg chg="del mod">
          <ac:chgData name="Ožbot, Miha" userId="5fdfeab2-e3ac-40dc-9f9d-ac602c9b72a8" providerId="ADAL" clId="{0BC7C750-A013-4660-A80A-CF1A4AED0242}" dt="2022-03-03T11:44:23.513" v="478" actId="478"/>
          <ac:spMkLst>
            <pc:docMk/>
            <pc:sldMk cId="3724808224" sldId="260"/>
            <ac:spMk id="11" creationId="{242B1BF4-CF98-4A96-95FA-04422B0F0B1E}"/>
          </ac:spMkLst>
        </pc:spChg>
        <pc:spChg chg="add del mod">
          <ac:chgData name="Ožbot, Miha" userId="5fdfeab2-e3ac-40dc-9f9d-ac602c9b72a8" providerId="ADAL" clId="{0BC7C750-A013-4660-A80A-CF1A4AED0242}" dt="2022-03-03T11:15:00.171" v="84" actId="478"/>
          <ac:spMkLst>
            <pc:docMk/>
            <pc:sldMk cId="3724808224" sldId="260"/>
            <ac:spMk id="13" creationId="{BC4DCFA2-68A1-46AE-8B1B-869876A22AC2}"/>
          </ac:spMkLst>
        </pc:spChg>
        <pc:spChg chg="del mod">
          <ac:chgData name="Ožbot, Miha" userId="5fdfeab2-e3ac-40dc-9f9d-ac602c9b72a8" providerId="ADAL" clId="{0BC7C750-A013-4660-A80A-CF1A4AED0242}" dt="2022-03-03T11:07:53.131" v="34" actId="478"/>
          <ac:spMkLst>
            <pc:docMk/>
            <pc:sldMk cId="3724808224" sldId="260"/>
            <ac:spMk id="14" creationId="{66B548AF-D01C-468A-9B29-0E132F348555}"/>
          </ac:spMkLst>
        </pc:spChg>
        <pc:spChg chg="add del mod">
          <ac:chgData name="Ožbot, Miha" userId="5fdfeab2-e3ac-40dc-9f9d-ac602c9b72a8" providerId="ADAL" clId="{0BC7C750-A013-4660-A80A-CF1A4AED0242}" dt="2022-03-03T11:21:10.554" v="182" actId="478"/>
          <ac:spMkLst>
            <pc:docMk/>
            <pc:sldMk cId="3724808224" sldId="260"/>
            <ac:spMk id="15" creationId="{EF9D0D8A-012E-4E3B-9220-5E725B3E969F}"/>
          </ac:spMkLst>
        </pc:spChg>
        <pc:spChg chg="add del mod">
          <ac:chgData name="Ožbot, Miha" userId="5fdfeab2-e3ac-40dc-9f9d-ac602c9b72a8" providerId="ADAL" clId="{0BC7C750-A013-4660-A80A-CF1A4AED0242}" dt="2022-03-03T11:16:13.643" v="135" actId="478"/>
          <ac:spMkLst>
            <pc:docMk/>
            <pc:sldMk cId="3724808224" sldId="260"/>
            <ac:spMk id="16" creationId="{F126EA50-550D-4DD9-88B3-F2D95A57702A}"/>
          </ac:spMkLst>
        </pc:spChg>
        <pc:spChg chg="add del mod">
          <ac:chgData name="Ožbot, Miha" userId="5fdfeab2-e3ac-40dc-9f9d-ac602c9b72a8" providerId="ADAL" clId="{0BC7C750-A013-4660-A80A-CF1A4AED0242}" dt="2022-03-03T11:43:02.236" v="438" actId="478"/>
          <ac:spMkLst>
            <pc:docMk/>
            <pc:sldMk cId="3724808224" sldId="260"/>
            <ac:spMk id="18" creationId="{733D70B9-BACF-49FA-8B11-A553854616C4}"/>
          </ac:spMkLst>
        </pc:spChg>
        <pc:spChg chg="add del mod">
          <ac:chgData name="Ožbot, Miha" userId="5fdfeab2-e3ac-40dc-9f9d-ac602c9b72a8" providerId="ADAL" clId="{0BC7C750-A013-4660-A80A-CF1A4AED0242}" dt="2022-03-03T11:49:17.649" v="486"/>
          <ac:spMkLst>
            <pc:docMk/>
            <pc:sldMk cId="3724808224" sldId="260"/>
            <ac:spMk id="25" creationId="{BB0BE63D-6E60-4A99-883E-5D1D623900DD}"/>
          </ac:spMkLst>
        </pc:spChg>
        <pc:picChg chg="add del">
          <ac:chgData name="Ožbot, Miha" userId="5fdfeab2-e3ac-40dc-9f9d-ac602c9b72a8" providerId="ADAL" clId="{0BC7C750-A013-4660-A80A-CF1A4AED0242}" dt="2022-03-03T11:14:32.605" v="71" actId="22"/>
          <ac:picMkLst>
            <pc:docMk/>
            <pc:sldMk cId="3724808224" sldId="260"/>
            <ac:picMk id="5" creationId="{C11A8ACA-59F4-4833-A1B7-F5B0DAD2066A}"/>
          </ac:picMkLst>
        </pc:picChg>
        <pc:picChg chg="add del mod">
          <ac:chgData name="Ožbot, Miha" userId="5fdfeab2-e3ac-40dc-9f9d-ac602c9b72a8" providerId="ADAL" clId="{0BC7C750-A013-4660-A80A-CF1A4AED0242}" dt="2022-03-03T11:38:11.008" v="434" actId="21"/>
          <ac:picMkLst>
            <pc:docMk/>
            <pc:sldMk cId="3724808224" sldId="260"/>
            <ac:picMk id="6" creationId="{B15E11E7-57B0-42D7-832E-5AC4C82C7182}"/>
          </ac:picMkLst>
        </pc:picChg>
        <pc:picChg chg="add del mod">
          <ac:chgData name="Ožbot, Miha" userId="5fdfeab2-e3ac-40dc-9f9d-ac602c9b72a8" providerId="ADAL" clId="{0BC7C750-A013-4660-A80A-CF1A4AED0242}" dt="2022-03-03T14:03:27.091" v="789" actId="478"/>
          <ac:picMkLst>
            <pc:docMk/>
            <pc:sldMk cId="3724808224" sldId="260"/>
            <ac:picMk id="9" creationId="{18843862-25F3-4081-9DE5-7140F6168C2B}"/>
          </ac:picMkLst>
        </pc:picChg>
        <pc:picChg chg="add del mod">
          <ac:chgData name="Ožbot, Miha" userId="5fdfeab2-e3ac-40dc-9f9d-ac602c9b72a8" providerId="ADAL" clId="{0BC7C750-A013-4660-A80A-CF1A4AED0242}" dt="2022-03-03T11:22:04.977" v="321" actId="21"/>
          <ac:picMkLst>
            <pc:docMk/>
            <pc:sldMk cId="3724808224" sldId="260"/>
            <ac:picMk id="10" creationId="{915E156F-EE02-4E8E-9EDD-8447F3AEBFFB}"/>
          </ac:picMkLst>
        </pc:picChg>
        <pc:picChg chg="del">
          <ac:chgData name="Ožbot, Miha" userId="5fdfeab2-e3ac-40dc-9f9d-ac602c9b72a8" providerId="ADAL" clId="{0BC7C750-A013-4660-A80A-CF1A4AED0242}" dt="2022-03-03T11:07:53.835" v="35" actId="478"/>
          <ac:picMkLst>
            <pc:docMk/>
            <pc:sldMk cId="3724808224" sldId="260"/>
            <ac:picMk id="17" creationId="{C588D0B4-D6EC-4203-9B32-E28B5FF93095}"/>
          </ac:picMkLst>
        </pc:picChg>
        <pc:picChg chg="add mod">
          <ac:chgData name="Ožbot, Miha" userId="5fdfeab2-e3ac-40dc-9f9d-ac602c9b72a8" providerId="ADAL" clId="{0BC7C750-A013-4660-A80A-CF1A4AED0242}" dt="2022-03-03T11:43:04.353" v="439" actId="1076"/>
          <ac:picMkLst>
            <pc:docMk/>
            <pc:sldMk cId="3724808224" sldId="260"/>
            <ac:picMk id="20" creationId="{71F7AD85-CE3B-444F-892B-1EF0BA9DA5AA}"/>
          </ac:picMkLst>
        </pc:picChg>
        <pc:picChg chg="del">
          <ac:chgData name="Ožbot, Miha" userId="5fdfeab2-e3ac-40dc-9f9d-ac602c9b72a8" providerId="ADAL" clId="{0BC7C750-A013-4660-A80A-CF1A4AED0242}" dt="2022-03-03T11:07:54.748" v="36" actId="478"/>
          <ac:picMkLst>
            <pc:docMk/>
            <pc:sldMk cId="3724808224" sldId="260"/>
            <ac:picMk id="21" creationId="{EEEA0725-8130-4BDA-85D4-21D6777CB04B}"/>
          </ac:picMkLst>
        </pc:picChg>
        <pc:picChg chg="add mod">
          <ac:chgData name="Ožbot, Miha" userId="5fdfeab2-e3ac-40dc-9f9d-ac602c9b72a8" providerId="ADAL" clId="{0BC7C750-A013-4660-A80A-CF1A4AED0242}" dt="2022-03-03T11:49:23.002" v="489" actId="1076"/>
          <ac:picMkLst>
            <pc:docMk/>
            <pc:sldMk cId="3724808224" sldId="260"/>
            <ac:picMk id="23" creationId="{3E2DC8C2-87CE-4F17-8E84-28102A8E15A5}"/>
          </ac:picMkLst>
        </pc:picChg>
        <pc:picChg chg="add mod">
          <ac:chgData name="Ožbot, Miha" userId="5fdfeab2-e3ac-40dc-9f9d-ac602c9b72a8" providerId="ADAL" clId="{0BC7C750-A013-4660-A80A-CF1A4AED0242}" dt="2022-03-03T11:47:20.162" v="485" actId="1076"/>
          <ac:picMkLst>
            <pc:docMk/>
            <pc:sldMk cId="3724808224" sldId="260"/>
            <ac:picMk id="27" creationId="{ABEBF786-9F8B-4F25-A2B1-F2687F6FB21D}"/>
          </ac:picMkLst>
        </pc:picChg>
        <pc:picChg chg="add mod">
          <ac:chgData name="Ožbot, Miha" userId="5fdfeab2-e3ac-40dc-9f9d-ac602c9b72a8" providerId="ADAL" clId="{0BC7C750-A013-4660-A80A-CF1A4AED0242}" dt="2022-03-03T11:49:41.937" v="496" actId="14100"/>
          <ac:picMkLst>
            <pc:docMk/>
            <pc:sldMk cId="3724808224" sldId="260"/>
            <ac:picMk id="29" creationId="{2D5D0748-828A-42A1-AA89-F3F1D8CB835D}"/>
          </ac:picMkLst>
        </pc:picChg>
        <pc:picChg chg="add mod">
          <ac:chgData name="Ožbot, Miha" userId="5fdfeab2-e3ac-40dc-9f9d-ac602c9b72a8" providerId="ADAL" clId="{0BC7C750-A013-4660-A80A-CF1A4AED0242}" dt="2022-03-03T14:28:27.993" v="1153" actId="14100"/>
          <ac:picMkLst>
            <pc:docMk/>
            <pc:sldMk cId="3724808224" sldId="260"/>
            <ac:picMk id="30" creationId="{4433B3CF-859E-4286-A3E6-3C19EA476D1E}"/>
          </ac:picMkLst>
        </pc:picChg>
      </pc:sldChg>
      <pc:sldChg chg="modSp del mod">
        <pc:chgData name="Ožbot, Miha" userId="5fdfeab2-e3ac-40dc-9f9d-ac602c9b72a8" providerId="ADAL" clId="{0BC7C750-A013-4660-A80A-CF1A4AED0242}" dt="2022-03-03T11:59:33.729" v="625" actId="47"/>
        <pc:sldMkLst>
          <pc:docMk/>
          <pc:sldMk cId="4086108154" sldId="261"/>
        </pc:sldMkLst>
        <pc:spChg chg="mod">
          <ac:chgData name="Ožbot, Miha" userId="5fdfeab2-e3ac-40dc-9f9d-ac602c9b72a8" providerId="ADAL" clId="{0BC7C750-A013-4660-A80A-CF1A4AED0242}" dt="2022-03-03T11:07:01.948" v="31" actId="5793"/>
          <ac:spMkLst>
            <pc:docMk/>
            <pc:sldMk cId="4086108154" sldId="261"/>
            <ac:spMk id="3" creationId="{96602880-A053-423B-9F15-B9319758DB2B}"/>
          </ac:spMkLst>
        </pc:spChg>
      </pc:sldChg>
      <pc:sldChg chg="addSp delSp modSp mod modAnim">
        <pc:chgData name="Ožbot, Miha" userId="5fdfeab2-e3ac-40dc-9f9d-ac602c9b72a8" providerId="ADAL" clId="{0BC7C750-A013-4660-A80A-CF1A4AED0242}" dt="2022-03-03T16:52:42.444" v="3110"/>
        <pc:sldMkLst>
          <pc:docMk/>
          <pc:sldMk cId="989922255" sldId="262"/>
        </pc:sldMkLst>
        <pc:spChg chg="mod">
          <ac:chgData name="Ožbot, Miha" userId="5fdfeab2-e3ac-40dc-9f9d-ac602c9b72a8" providerId="ADAL" clId="{0BC7C750-A013-4660-A80A-CF1A4AED0242}" dt="2022-03-03T16:32:24.980" v="2279" actId="207"/>
          <ac:spMkLst>
            <pc:docMk/>
            <pc:sldMk cId="989922255" sldId="262"/>
            <ac:spMk id="2" creationId="{CDB1A093-44DD-4D1B-8B52-CA56511E6976}"/>
          </ac:spMkLst>
        </pc:spChg>
        <pc:spChg chg="mod">
          <ac:chgData name="Ožbot, Miha" userId="5fdfeab2-e3ac-40dc-9f9d-ac602c9b72a8" providerId="ADAL" clId="{0BC7C750-A013-4660-A80A-CF1A4AED0242}" dt="2022-03-03T16:52:32.369" v="3109" actId="27636"/>
          <ac:spMkLst>
            <pc:docMk/>
            <pc:sldMk cId="989922255" sldId="262"/>
            <ac:spMk id="3" creationId="{A711CF42-5906-415A-B85F-3D8BA9BAD520}"/>
          </ac:spMkLst>
        </pc:spChg>
        <pc:spChg chg="add del mod">
          <ac:chgData name="Ožbot, Miha" userId="5fdfeab2-e3ac-40dc-9f9d-ac602c9b72a8" providerId="ADAL" clId="{0BC7C750-A013-4660-A80A-CF1A4AED0242}" dt="2022-03-03T16:51:39.934" v="3086" actId="22"/>
          <ac:spMkLst>
            <pc:docMk/>
            <pc:sldMk cId="989922255" sldId="262"/>
            <ac:spMk id="7" creationId="{2987D2AD-7F44-4DD7-9529-1F7E7E320714}"/>
          </ac:spMkLst>
        </pc:spChg>
        <pc:spChg chg="del">
          <ac:chgData name="Ožbot, Miha" userId="5fdfeab2-e3ac-40dc-9f9d-ac602c9b72a8" providerId="ADAL" clId="{0BC7C750-A013-4660-A80A-CF1A4AED0242}" dt="2022-03-03T13:54:55.748" v="748" actId="478"/>
          <ac:spMkLst>
            <pc:docMk/>
            <pc:sldMk cId="989922255" sldId="262"/>
            <ac:spMk id="8" creationId="{7F3A9E40-E418-470B-8239-CD897D893A3A}"/>
          </ac:spMkLst>
        </pc:spChg>
        <pc:spChg chg="add mod">
          <ac:chgData name="Ožbot, Miha" userId="5fdfeab2-e3ac-40dc-9f9d-ac602c9b72a8" providerId="ADAL" clId="{0BC7C750-A013-4660-A80A-CF1A4AED0242}" dt="2022-03-03T16:52:27.247" v="3105" actId="20577"/>
          <ac:spMkLst>
            <pc:docMk/>
            <pc:sldMk cId="989922255" sldId="262"/>
            <ac:spMk id="9" creationId="{3E7B8156-12D6-4C53-B908-27883B17AA7D}"/>
          </ac:spMkLst>
        </pc:spChg>
      </pc:sldChg>
      <pc:sldChg chg="addSp delSp modSp new mod setBg modAnim setClrOvrMap">
        <pc:chgData name="Ožbot, Miha" userId="5fdfeab2-e3ac-40dc-9f9d-ac602c9b72a8" providerId="ADAL" clId="{0BC7C750-A013-4660-A80A-CF1A4AED0242}" dt="2022-03-03T16:35:34.475" v="2307" actId="478"/>
        <pc:sldMkLst>
          <pc:docMk/>
          <pc:sldMk cId="3457281226" sldId="263"/>
        </pc:sldMkLst>
        <pc:spChg chg="del mod">
          <ac:chgData name="Ožbot, Miha" userId="5fdfeab2-e3ac-40dc-9f9d-ac602c9b72a8" providerId="ADAL" clId="{0BC7C750-A013-4660-A80A-CF1A4AED0242}" dt="2022-03-03T16:35:34.475" v="2307" actId="478"/>
          <ac:spMkLst>
            <pc:docMk/>
            <pc:sldMk cId="3457281226" sldId="263"/>
            <ac:spMk id="2" creationId="{C01D1DCD-3E60-4BA4-BF90-25913614DA4D}"/>
          </ac:spMkLst>
        </pc:spChg>
        <pc:spChg chg="add del">
          <ac:chgData name="Ožbot, Miha" userId="5fdfeab2-e3ac-40dc-9f9d-ac602c9b72a8" providerId="ADAL" clId="{0BC7C750-A013-4660-A80A-CF1A4AED0242}" dt="2022-03-03T11:28:28.983" v="375"/>
          <ac:spMkLst>
            <pc:docMk/>
            <pc:sldMk cId="3457281226" sldId="263"/>
            <ac:spMk id="3" creationId="{2302E665-BB08-4846-9359-641AEFD11531}"/>
          </ac:spMkLst>
        </pc:spChg>
        <pc:spChg chg="mod ord">
          <ac:chgData name="Ožbot, Miha" userId="5fdfeab2-e3ac-40dc-9f9d-ac602c9b72a8" providerId="ADAL" clId="{0BC7C750-A013-4660-A80A-CF1A4AED0242}" dt="2022-03-03T13:12:59.130" v="739" actId="26606"/>
          <ac:spMkLst>
            <pc:docMk/>
            <pc:sldMk cId="3457281226" sldId="263"/>
            <ac:spMk id="4" creationId="{4778396E-C942-43ED-94E1-2E6DC4C2FA35}"/>
          </ac:spMkLst>
        </pc:spChg>
        <pc:spChg chg="add del mod">
          <ac:chgData name="Ožbot, Miha" userId="5fdfeab2-e3ac-40dc-9f9d-ac602c9b72a8" providerId="ADAL" clId="{0BC7C750-A013-4660-A80A-CF1A4AED0242}" dt="2022-03-03T11:17:41.707" v="146" actId="478"/>
          <ac:spMkLst>
            <pc:docMk/>
            <pc:sldMk cId="3457281226" sldId="263"/>
            <ac:spMk id="6" creationId="{41B9BDFC-C95C-4878-9415-6AFDFD4245CC}"/>
          </ac:spMkLst>
        </pc:spChg>
        <pc:spChg chg="add mod ord">
          <ac:chgData name="Ožbot, Miha" userId="5fdfeab2-e3ac-40dc-9f9d-ac602c9b72a8" providerId="ADAL" clId="{0BC7C750-A013-4660-A80A-CF1A4AED0242}" dt="2022-03-03T13:56:42.804" v="754" actId="20577"/>
          <ac:spMkLst>
            <pc:docMk/>
            <pc:sldMk cId="3457281226" sldId="263"/>
            <ac:spMk id="8" creationId="{097A4470-1824-425D-AD5F-B7A039BF6FD6}"/>
          </ac:spMkLst>
        </pc:spChg>
        <pc:spChg chg="add del">
          <ac:chgData name="Ožbot, Miha" userId="5fdfeab2-e3ac-40dc-9f9d-ac602c9b72a8" providerId="ADAL" clId="{0BC7C750-A013-4660-A80A-CF1A4AED0242}" dt="2022-03-03T16:35:15.871" v="2301" actId="22"/>
          <ac:spMkLst>
            <pc:docMk/>
            <pc:sldMk cId="3457281226" sldId="263"/>
            <ac:spMk id="12" creationId="{B3908200-7BF4-46C7-88A7-DF105CBF8116}"/>
          </ac:spMkLst>
        </pc:spChg>
        <pc:spChg chg="add del">
          <ac:chgData name="Ožbot, Miha" userId="5fdfeab2-e3ac-40dc-9f9d-ac602c9b72a8" providerId="ADAL" clId="{0BC7C750-A013-4660-A80A-CF1A4AED0242}" dt="2022-03-03T16:35:18.319" v="2303" actId="22"/>
          <ac:spMkLst>
            <pc:docMk/>
            <pc:sldMk cId="3457281226" sldId="263"/>
            <ac:spMk id="14" creationId="{27430A1C-EF68-4E85-8B4F-E89C4AE371AA}"/>
          </ac:spMkLst>
        </pc:spChg>
        <pc:spChg chg="add mod">
          <ac:chgData name="Ožbot, Miha" userId="5fdfeab2-e3ac-40dc-9f9d-ac602c9b72a8" providerId="ADAL" clId="{0BC7C750-A013-4660-A80A-CF1A4AED0242}" dt="2022-03-03T16:35:31.890" v="2306"/>
          <ac:spMkLst>
            <pc:docMk/>
            <pc:sldMk cId="3457281226" sldId="263"/>
            <ac:spMk id="15" creationId="{A3D055DF-1F8B-4E42-8A02-144C649ECE56}"/>
          </ac:spMkLst>
        </pc:spChg>
        <pc:spChg chg="add del mod">
          <ac:chgData name="Ožbot, Miha" userId="5fdfeab2-e3ac-40dc-9f9d-ac602c9b72a8" providerId="ADAL" clId="{0BC7C750-A013-4660-A80A-CF1A4AED0242}" dt="2022-03-03T11:43:22.022" v="444"/>
          <ac:spMkLst>
            <pc:docMk/>
            <pc:sldMk cId="3457281226" sldId="263"/>
            <ac:spMk id="29" creationId="{F027F676-5749-42ED-BCF3-4F18C664B6AB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47" creationId="{2335FEDF-EF88-4E68-9CF7-5A72EF32AFC2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48" creationId="{23293907-0F26-4752-BCD0-3AC2C5026383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49" creationId="{837A7BE2-DF08-4ECE-A520-13927DBF4C5E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50" creationId="{339141A8-FDFD-4ABE-A499-72C9669F4BE6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51" creationId="{E916EF49-F958-4F28-A999-F8FA8D09AF86}"/>
          </ac:spMkLst>
        </pc:spChg>
        <pc:spChg chg="add del">
          <ac:chgData name="Ožbot, Miha" userId="5fdfeab2-e3ac-40dc-9f9d-ac602c9b72a8" providerId="ADAL" clId="{0BC7C750-A013-4660-A80A-CF1A4AED0242}" dt="2022-03-03T13:12:23.278" v="714" actId="26606"/>
          <ac:spMkLst>
            <pc:docMk/>
            <pc:sldMk cId="3457281226" sldId="263"/>
            <ac:spMk id="52" creationId="{A7665D74-DFEA-412C-928C-F090E67084F3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3" creationId="{08108C16-F4C0-44AA-999D-17BD39219B24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4" creationId="{3A45B268-BBDB-4EC6-A664-CED7BF60D20D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5" creationId="{0760511E-86BF-4340-9949-CECB774FAC36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6" creationId="{07977D39-626F-40D7-B00F-16E02602DD5A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7" creationId="{C8F10CB3-3B5E-4C7A-98CF-B87454DDFA39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8" creationId="{B78B55DD-3C55-4B94-9031-4F3723BD43EA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59" creationId="{B905CDE4-B751-4B3E-B625-6E59F8903414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60" creationId="{42D9BB05-ED63-4148-87AB-82720ACC335C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61" creationId="{CDC29AC1-2821-4FCC-B597-88DAF39C36FE}"/>
          </ac:spMkLst>
        </pc:spChg>
        <pc:spChg chg="add del">
          <ac:chgData name="Ožbot, Miha" userId="5fdfeab2-e3ac-40dc-9f9d-ac602c9b72a8" providerId="ADAL" clId="{0BC7C750-A013-4660-A80A-CF1A4AED0242}" dt="2022-03-03T13:12:24.972" v="716" actId="26606"/>
          <ac:spMkLst>
            <pc:docMk/>
            <pc:sldMk cId="3457281226" sldId="263"/>
            <ac:spMk id="62" creationId="{5B00B48C-8AA7-4128-AD60-76349F0CEC58}"/>
          </ac:spMkLst>
        </pc:spChg>
        <pc:spChg chg="add del">
          <ac:chgData name="Ožbot, Miha" userId="5fdfeab2-e3ac-40dc-9f9d-ac602c9b72a8" providerId="ADAL" clId="{0BC7C750-A013-4660-A80A-CF1A4AED0242}" dt="2022-03-03T13:12:26.180" v="718" actId="26606"/>
          <ac:spMkLst>
            <pc:docMk/>
            <pc:sldMk cId="3457281226" sldId="263"/>
            <ac:spMk id="64" creationId="{07977D39-626F-40D7-B00F-16E02602DD5A}"/>
          </ac:spMkLst>
        </pc:spChg>
        <pc:spChg chg="add del">
          <ac:chgData name="Ožbot, Miha" userId="5fdfeab2-e3ac-40dc-9f9d-ac602c9b72a8" providerId="ADAL" clId="{0BC7C750-A013-4660-A80A-CF1A4AED0242}" dt="2022-03-03T13:12:26.180" v="718" actId="26606"/>
          <ac:spMkLst>
            <pc:docMk/>
            <pc:sldMk cId="3457281226" sldId="263"/>
            <ac:spMk id="65" creationId="{B905CDE4-B751-4B3E-B625-6E59F8903414}"/>
          </ac:spMkLst>
        </pc:spChg>
        <pc:spChg chg="add del">
          <ac:chgData name="Ožbot, Miha" userId="5fdfeab2-e3ac-40dc-9f9d-ac602c9b72a8" providerId="ADAL" clId="{0BC7C750-A013-4660-A80A-CF1A4AED0242}" dt="2022-03-03T13:12:26.180" v="718" actId="26606"/>
          <ac:spMkLst>
            <pc:docMk/>
            <pc:sldMk cId="3457281226" sldId="263"/>
            <ac:spMk id="66" creationId="{08108C16-F4C0-44AA-999D-17BD39219B24}"/>
          </ac:spMkLst>
        </pc:spChg>
        <pc:spChg chg="add del">
          <ac:chgData name="Ožbot, Miha" userId="5fdfeab2-e3ac-40dc-9f9d-ac602c9b72a8" providerId="ADAL" clId="{0BC7C750-A013-4660-A80A-CF1A4AED0242}" dt="2022-03-03T13:12:26.180" v="718" actId="26606"/>
          <ac:spMkLst>
            <pc:docMk/>
            <pc:sldMk cId="3457281226" sldId="263"/>
            <ac:spMk id="67" creationId="{CDC29AC1-2821-4FCC-B597-88DAF39C36FE}"/>
          </ac:spMkLst>
        </pc:spChg>
        <pc:spChg chg="add del">
          <ac:chgData name="Ožbot, Miha" userId="5fdfeab2-e3ac-40dc-9f9d-ac602c9b72a8" providerId="ADAL" clId="{0BC7C750-A013-4660-A80A-CF1A4AED0242}" dt="2022-03-03T13:12:26.180" v="718" actId="26606"/>
          <ac:spMkLst>
            <pc:docMk/>
            <pc:sldMk cId="3457281226" sldId="263"/>
            <ac:spMk id="68" creationId="{C8F10CB3-3B5E-4C7A-98CF-B87454DDFA39}"/>
          </ac:spMkLst>
        </pc:spChg>
        <pc:spChg chg="add del">
          <ac:chgData name="Ožbot, Miha" userId="5fdfeab2-e3ac-40dc-9f9d-ac602c9b72a8" providerId="ADAL" clId="{0BC7C750-A013-4660-A80A-CF1A4AED0242}" dt="2022-03-03T13:12:28.669" v="720" actId="26606"/>
          <ac:spMkLst>
            <pc:docMk/>
            <pc:sldMk cId="3457281226" sldId="263"/>
            <ac:spMk id="70" creationId="{7BC0F8B1-F985-469B-8332-13DBC7665557}"/>
          </ac:spMkLst>
        </pc:spChg>
        <pc:spChg chg="add del">
          <ac:chgData name="Ožbot, Miha" userId="5fdfeab2-e3ac-40dc-9f9d-ac602c9b72a8" providerId="ADAL" clId="{0BC7C750-A013-4660-A80A-CF1A4AED0242}" dt="2022-03-03T13:12:28.669" v="720" actId="26606"/>
          <ac:spMkLst>
            <pc:docMk/>
            <pc:sldMk cId="3457281226" sldId="263"/>
            <ac:spMk id="71" creationId="{89D15953-1642-4DD6-AD9E-01AA19247FF6}"/>
          </ac:spMkLst>
        </pc:spChg>
        <pc:spChg chg="add del">
          <ac:chgData name="Ožbot, Miha" userId="5fdfeab2-e3ac-40dc-9f9d-ac602c9b72a8" providerId="ADAL" clId="{0BC7C750-A013-4660-A80A-CF1A4AED0242}" dt="2022-03-03T13:12:28.669" v="720" actId="26606"/>
          <ac:spMkLst>
            <pc:docMk/>
            <pc:sldMk cId="3457281226" sldId="263"/>
            <ac:spMk id="72" creationId="{FBF3780C-749F-4B50-9E1D-F2B1F6DBB7DD}"/>
          </ac:spMkLst>
        </pc:spChg>
        <pc:spChg chg="add del">
          <ac:chgData name="Ožbot, Miha" userId="5fdfeab2-e3ac-40dc-9f9d-ac602c9b72a8" providerId="ADAL" clId="{0BC7C750-A013-4660-A80A-CF1A4AED0242}" dt="2022-03-03T13:12:30.211" v="722" actId="26606"/>
          <ac:spMkLst>
            <pc:docMk/>
            <pc:sldMk cId="3457281226" sldId="263"/>
            <ac:spMk id="74" creationId="{0EFD753D-6A49-46DD-9E82-AA6E2C62B461}"/>
          </ac:spMkLst>
        </pc:spChg>
        <pc:spChg chg="add del">
          <ac:chgData name="Ožbot, Miha" userId="5fdfeab2-e3ac-40dc-9f9d-ac602c9b72a8" providerId="ADAL" clId="{0BC7C750-A013-4660-A80A-CF1A4AED0242}" dt="2022-03-03T13:12:30.211" v="722" actId="26606"/>
          <ac:spMkLst>
            <pc:docMk/>
            <pc:sldMk cId="3457281226" sldId="263"/>
            <ac:spMk id="75" creationId="{138A5824-1F4A-4EE7-BC13-5BB48FC0809B}"/>
          </ac:spMkLst>
        </pc:spChg>
        <pc:spChg chg="add del">
          <ac:chgData name="Ožbot, Miha" userId="5fdfeab2-e3ac-40dc-9f9d-ac602c9b72a8" providerId="ADAL" clId="{0BC7C750-A013-4660-A80A-CF1A4AED0242}" dt="2022-03-03T13:12:30.211" v="722" actId="26606"/>
          <ac:spMkLst>
            <pc:docMk/>
            <pc:sldMk cId="3457281226" sldId="263"/>
            <ac:spMk id="76" creationId="{0F8BFD3B-29FB-4A95-BB51-220F8A6C5746}"/>
          </ac:spMkLst>
        </pc:spChg>
        <pc:spChg chg="add del">
          <ac:chgData name="Ožbot, Miha" userId="5fdfeab2-e3ac-40dc-9f9d-ac602c9b72a8" providerId="ADAL" clId="{0BC7C750-A013-4660-A80A-CF1A4AED0242}" dt="2022-03-03T13:12:34.332" v="724" actId="26606"/>
          <ac:spMkLst>
            <pc:docMk/>
            <pc:sldMk cId="3457281226" sldId="263"/>
            <ac:spMk id="78" creationId="{0EFD753D-6A49-46DD-9E82-AA6E2C62B461}"/>
          </ac:spMkLst>
        </pc:spChg>
        <pc:spChg chg="add del">
          <ac:chgData name="Ožbot, Miha" userId="5fdfeab2-e3ac-40dc-9f9d-ac602c9b72a8" providerId="ADAL" clId="{0BC7C750-A013-4660-A80A-CF1A4AED0242}" dt="2022-03-03T13:12:34.332" v="724" actId="26606"/>
          <ac:spMkLst>
            <pc:docMk/>
            <pc:sldMk cId="3457281226" sldId="263"/>
            <ac:spMk id="79" creationId="{138A5824-1F4A-4EE7-BC13-5BB48FC0809B}"/>
          </ac:spMkLst>
        </pc:spChg>
        <pc:spChg chg="add del">
          <ac:chgData name="Ožbot, Miha" userId="5fdfeab2-e3ac-40dc-9f9d-ac602c9b72a8" providerId="ADAL" clId="{0BC7C750-A013-4660-A80A-CF1A4AED0242}" dt="2022-03-03T13:12:35.803" v="726" actId="26606"/>
          <ac:spMkLst>
            <pc:docMk/>
            <pc:sldMk cId="3457281226" sldId="263"/>
            <ac:spMk id="81" creationId="{7BC0F8B1-F985-469B-8332-13DBC7665557}"/>
          </ac:spMkLst>
        </pc:spChg>
        <pc:spChg chg="add del">
          <ac:chgData name="Ožbot, Miha" userId="5fdfeab2-e3ac-40dc-9f9d-ac602c9b72a8" providerId="ADAL" clId="{0BC7C750-A013-4660-A80A-CF1A4AED0242}" dt="2022-03-03T13:12:35.803" v="726" actId="26606"/>
          <ac:spMkLst>
            <pc:docMk/>
            <pc:sldMk cId="3457281226" sldId="263"/>
            <ac:spMk id="82" creationId="{89D15953-1642-4DD6-AD9E-01AA19247FF6}"/>
          </ac:spMkLst>
        </pc:spChg>
        <pc:spChg chg="add del">
          <ac:chgData name="Ožbot, Miha" userId="5fdfeab2-e3ac-40dc-9f9d-ac602c9b72a8" providerId="ADAL" clId="{0BC7C750-A013-4660-A80A-CF1A4AED0242}" dt="2022-03-03T13:12:35.803" v="726" actId="26606"/>
          <ac:spMkLst>
            <pc:docMk/>
            <pc:sldMk cId="3457281226" sldId="263"/>
            <ac:spMk id="83" creationId="{FBF3780C-749F-4B50-9E1D-F2B1F6DBB7DD}"/>
          </ac:spMkLst>
        </pc:spChg>
        <pc:spChg chg="add del">
          <ac:chgData name="Ožbot, Miha" userId="5fdfeab2-e3ac-40dc-9f9d-ac602c9b72a8" providerId="ADAL" clId="{0BC7C750-A013-4660-A80A-CF1A4AED0242}" dt="2022-03-03T13:12:38.124" v="728" actId="26606"/>
          <ac:spMkLst>
            <pc:docMk/>
            <pc:sldMk cId="3457281226" sldId="263"/>
            <ac:spMk id="85" creationId="{0EFD753D-6A49-46DD-9E82-AA6E2C62B461}"/>
          </ac:spMkLst>
        </pc:spChg>
        <pc:spChg chg="add del">
          <ac:chgData name="Ožbot, Miha" userId="5fdfeab2-e3ac-40dc-9f9d-ac602c9b72a8" providerId="ADAL" clId="{0BC7C750-A013-4660-A80A-CF1A4AED0242}" dt="2022-03-03T13:12:38.124" v="728" actId="26606"/>
          <ac:spMkLst>
            <pc:docMk/>
            <pc:sldMk cId="3457281226" sldId="263"/>
            <ac:spMk id="86" creationId="{138A5824-1F4A-4EE7-BC13-5BB48FC0809B}"/>
          </ac:spMkLst>
        </pc:spChg>
        <pc:spChg chg="add del">
          <ac:chgData name="Ožbot, Miha" userId="5fdfeab2-e3ac-40dc-9f9d-ac602c9b72a8" providerId="ADAL" clId="{0BC7C750-A013-4660-A80A-CF1A4AED0242}" dt="2022-03-03T13:12:48.229" v="730" actId="26606"/>
          <ac:spMkLst>
            <pc:docMk/>
            <pc:sldMk cId="3457281226" sldId="263"/>
            <ac:spMk id="88" creationId="{07977D39-626F-40D7-B00F-16E02602DD5A}"/>
          </ac:spMkLst>
        </pc:spChg>
        <pc:spChg chg="add del">
          <ac:chgData name="Ožbot, Miha" userId="5fdfeab2-e3ac-40dc-9f9d-ac602c9b72a8" providerId="ADAL" clId="{0BC7C750-A013-4660-A80A-CF1A4AED0242}" dt="2022-03-03T13:12:48.229" v="730" actId="26606"/>
          <ac:spMkLst>
            <pc:docMk/>
            <pc:sldMk cId="3457281226" sldId="263"/>
            <ac:spMk id="89" creationId="{B905CDE4-B751-4B3E-B625-6E59F8903414}"/>
          </ac:spMkLst>
        </pc:spChg>
        <pc:spChg chg="add del">
          <ac:chgData name="Ožbot, Miha" userId="5fdfeab2-e3ac-40dc-9f9d-ac602c9b72a8" providerId="ADAL" clId="{0BC7C750-A013-4660-A80A-CF1A4AED0242}" dt="2022-03-03T13:12:48.229" v="730" actId="26606"/>
          <ac:spMkLst>
            <pc:docMk/>
            <pc:sldMk cId="3457281226" sldId="263"/>
            <ac:spMk id="90" creationId="{08108C16-F4C0-44AA-999D-17BD39219B24}"/>
          </ac:spMkLst>
        </pc:spChg>
        <pc:spChg chg="add del">
          <ac:chgData name="Ožbot, Miha" userId="5fdfeab2-e3ac-40dc-9f9d-ac602c9b72a8" providerId="ADAL" clId="{0BC7C750-A013-4660-A80A-CF1A4AED0242}" dt="2022-03-03T13:12:48.229" v="730" actId="26606"/>
          <ac:spMkLst>
            <pc:docMk/>
            <pc:sldMk cId="3457281226" sldId="263"/>
            <ac:spMk id="91" creationId="{CDC29AC1-2821-4FCC-B597-88DAF39C36FE}"/>
          </ac:spMkLst>
        </pc:spChg>
        <pc:spChg chg="add del">
          <ac:chgData name="Ožbot, Miha" userId="5fdfeab2-e3ac-40dc-9f9d-ac602c9b72a8" providerId="ADAL" clId="{0BC7C750-A013-4660-A80A-CF1A4AED0242}" dt="2022-03-03T13:12:48.229" v="730" actId="26606"/>
          <ac:spMkLst>
            <pc:docMk/>
            <pc:sldMk cId="3457281226" sldId="263"/>
            <ac:spMk id="92" creationId="{C8F10CB3-3B5E-4C7A-98CF-B87454DDFA39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4" creationId="{3A45B268-BBDB-4EC6-A664-CED7BF60D20D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5" creationId="{07977D39-626F-40D7-B00F-16E02602DD5A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6" creationId="{B78B55DD-3C55-4B94-9031-4F3723BD43EA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7" creationId="{B905CDE4-B751-4B3E-B625-6E59F8903414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8" creationId="{42D9BB05-ED63-4148-87AB-82720ACC335C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99" creationId="{CDC29AC1-2821-4FCC-B597-88DAF39C36FE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100" creationId="{5B00B48C-8AA7-4128-AD60-76349F0CEC58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101" creationId="{08108C16-F4C0-44AA-999D-17BD39219B24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102" creationId="{0760511E-86BF-4340-9949-CECB774FAC36}"/>
          </ac:spMkLst>
        </pc:spChg>
        <pc:spChg chg="add del">
          <ac:chgData name="Ožbot, Miha" userId="5fdfeab2-e3ac-40dc-9f9d-ac602c9b72a8" providerId="ADAL" clId="{0BC7C750-A013-4660-A80A-CF1A4AED0242}" dt="2022-03-03T13:12:50.196" v="732" actId="26606"/>
          <ac:spMkLst>
            <pc:docMk/>
            <pc:sldMk cId="3457281226" sldId="263"/>
            <ac:spMk id="103" creationId="{C8F10CB3-3B5E-4C7A-98CF-B87454DDFA39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05" creationId="{23293907-0F26-4752-BCD0-3AC2C5026383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06" creationId="{339141A8-FDFD-4ABE-A499-72C9669F4BE6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07" creationId="{E916EF49-F958-4F28-A999-F8FA8D09AF86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08" creationId="{A7665D74-DFEA-412C-928C-F090E67084F3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09" creationId="{2335FEDF-EF88-4E68-9CF7-5A72EF32AFC2}"/>
          </ac:spMkLst>
        </pc:spChg>
        <pc:spChg chg="add del">
          <ac:chgData name="Ožbot, Miha" userId="5fdfeab2-e3ac-40dc-9f9d-ac602c9b72a8" providerId="ADAL" clId="{0BC7C750-A013-4660-A80A-CF1A4AED0242}" dt="2022-03-03T13:12:52.652" v="734" actId="26606"/>
          <ac:spMkLst>
            <pc:docMk/>
            <pc:sldMk cId="3457281226" sldId="263"/>
            <ac:spMk id="110" creationId="{837A7BE2-DF08-4ECE-A520-13927DBF4C5E}"/>
          </ac:spMkLst>
        </pc:spChg>
        <pc:spChg chg="add del">
          <ac:chgData name="Ožbot, Miha" userId="5fdfeab2-e3ac-40dc-9f9d-ac602c9b72a8" providerId="ADAL" clId="{0BC7C750-A013-4660-A80A-CF1A4AED0242}" dt="2022-03-03T13:12:59.130" v="739" actId="26606"/>
          <ac:spMkLst>
            <pc:docMk/>
            <pc:sldMk cId="3457281226" sldId="263"/>
            <ac:spMk id="117" creationId="{7BC0F8B1-F985-469B-8332-13DBC7665557}"/>
          </ac:spMkLst>
        </pc:spChg>
        <pc:spChg chg="add del">
          <ac:chgData name="Ožbot, Miha" userId="5fdfeab2-e3ac-40dc-9f9d-ac602c9b72a8" providerId="ADAL" clId="{0BC7C750-A013-4660-A80A-CF1A4AED0242}" dt="2022-03-03T13:12:59.130" v="739" actId="26606"/>
          <ac:spMkLst>
            <pc:docMk/>
            <pc:sldMk cId="3457281226" sldId="263"/>
            <ac:spMk id="118" creationId="{89D15953-1642-4DD6-AD9E-01AA19247FF6}"/>
          </ac:spMkLst>
        </pc:spChg>
        <pc:spChg chg="add del">
          <ac:chgData name="Ožbot, Miha" userId="5fdfeab2-e3ac-40dc-9f9d-ac602c9b72a8" providerId="ADAL" clId="{0BC7C750-A013-4660-A80A-CF1A4AED0242}" dt="2022-03-03T13:12:59.130" v="739" actId="26606"/>
          <ac:spMkLst>
            <pc:docMk/>
            <pc:sldMk cId="3457281226" sldId="263"/>
            <ac:spMk id="119" creationId="{FBF3780C-749F-4B50-9E1D-F2B1F6DBB7DD}"/>
          </ac:spMkLst>
        </pc:spChg>
        <pc:picChg chg="add del mod">
          <ac:chgData name="Ožbot, Miha" userId="5fdfeab2-e3ac-40dc-9f9d-ac602c9b72a8" providerId="ADAL" clId="{0BC7C750-A013-4660-A80A-CF1A4AED0242}" dt="2022-03-03T11:22:09.740" v="327"/>
          <ac:picMkLst>
            <pc:docMk/>
            <pc:sldMk cId="3457281226" sldId="263"/>
            <ac:picMk id="9" creationId="{86CAFB99-C72A-4133-AE80-C613CEA8815A}"/>
          </ac:picMkLst>
        </pc:picChg>
        <pc:picChg chg="add mod">
          <ac:chgData name="Ožbot, Miha" userId="5fdfeab2-e3ac-40dc-9f9d-ac602c9b72a8" providerId="ADAL" clId="{0BC7C750-A013-4660-A80A-CF1A4AED0242}" dt="2022-03-03T11:22:08.060" v="325" actId="571"/>
          <ac:picMkLst>
            <pc:docMk/>
            <pc:sldMk cId="3457281226" sldId="263"/>
            <ac:picMk id="10" creationId="{F6C3B584-9997-4033-8766-359DF8CDD509}"/>
          </ac:picMkLst>
        </pc:picChg>
        <pc:picChg chg="add mod ord">
          <ac:chgData name="Ožbot, Miha" userId="5fdfeab2-e3ac-40dc-9f9d-ac602c9b72a8" providerId="ADAL" clId="{0BC7C750-A013-4660-A80A-CF1A4AED0242}" dt="2022-03-03T13:12:59.130" v="739" actId="26606"/>
          <ac:picMkLst>
            <pc:docMk/>
            <pc:sldMk cId="3457281226" sldId="263"/>
            <ac:picMk id="11" creationId="{D5365F7B-1A41-4A73-9F2F-3C1A616520D6}"/>
          </ac:picMkLst>
        </pc:picChg>
        <pc:picChg chg="add mod ord">
          <ac:chgData name="Ožbot, Miha" userId="5fdfeab2-e3ac-40dc-9f9d-ac602c9b72a8" providerId="ADAL" clId="{0BC7C750-A013-4660-A80A-CF1A4AED0242}" dt="2022-03-03T13:12:59.130" v="739" actId="26606"/>
          <ac:picMkLst>
            <pc:docMk/>
            <pc:sldMk cId="3457281226" sldId="263"/>
            <ac:picMk id="13" creationId="{DB759281-2236-48AE-8606-93689ACAE2CB}"/>
          </ac:picMkLst>
        </pc:picChg>
        <pc:picChg chg="add del mod ord">
          <ac:chgData name="Ožbot, Miha" userId="5fdfeab2-e3ac-40dc-9f9d-ac602c9b72a8" providerId="ADAL" clId="{0BC7C750-A013-4660-A80A-CF1A4AED0242}" dt="2022-03-03T11:23:51.694" v="346" actId="22"/>
          <ac:picMkLst>
            <pc:docMk/>
            <pc:sldMk cId="3457281226" sldId="263"/>
            <ac:picMk id="15" creationId="{1290699C-64AF-4CDD-B01A-6469DC143464}"/>
          </ac:picMkLst>
        </pc:picChg>
        <pc:picChg chg="add del mod">
          <ac:chgData name="Ožbot, Miha" userId="5fdfeab2-e3ac-40dc-9f9d-ac602c9b72a8" providerId="ADAL" clId="{0BC7C750-A013-4660-A80A-CF1A4AED0242}" dt="2022-03-03T11:27:28.842" v="363" actId="478"/>
          <ac:picMkLst>
            <pc:docMk/>
            <pc:sldMk cId="3457281226" sldId="263"/>
            <ac:picMk id="17" creationId="{9B0CAC39-3075-4D43-9125-14778EDF72FF}"/>
          </ac:picMkLst>
        </pc:picChg>
        <pc:picChg chg="add del mod">
          <ac:chgData name="Ožbot, Miha" userId="5fdfeab2-e3ac-40dc-9f9d-ac602c9b72a8" providerId="ADAL" clId="{0BC7C750-A013-4660-A80A-CF1A4AED0242}" dt="2022-03-03T11:27:28.314" v="362" actId="478"/>
          <ac:picMkLst>
            <pc:docMk/>
            <pc:sldMk cId="3457281226" sldId="263"/>
            <ac:picMk id="19" creationId="{A583969E-84FD-46B8-B5BA-B87F6421E10F}"/>
          </ac:picMkLst>
        </pc:picChg>
        <pc:picChg chg="add del mod">
          <ac:chgData name="Ožbot, Miha" userId="5fdfeab2-e3ac-40dc-9f9d-ac602c9b72a8" providerId="ADAL" clId="{0BC7C750-A013-4660-A80A-CF1A4AED0242}" dt="2022-03-03T11:28:25.370" v="372"/>
          <ac:picMkLst>
            <pc:docMk/>
            <pc:sldMk cId="3457281226" sldId="263"/>
            <ac:picMk id="21" creationId="{D8E29392-0352-43FF-9E72-C8A2BFBBFB5C}"/>
          </ac:picMkLst>
        </pc:picChg>
        <pc:picChg chg="add del mod">
          <ac:chgData name="Ožbot, Miha" userId="5fdfeab2-e3ac-40dc-9f9d-ac602c9b72a8" providerId="ADAL" clId="{0BC7C750-A013-4660-A80A-CF1A4AED0242}" dt="2022-03-03T11:28:28.011" v="374"/>
          <ac:picMkLst>
            <pc:docMk/>
            <pc:sldMk cId="3457281226" sldId="263"/>
            <ac:picMk id="23" creationId="{E385F8C2-336C-4127-8E30-040200672BAF}"/>
          </ac:picMkLst>
        </pc:picChg>
        <pc:picChg chg="add del mod">
          <ac:chgData name="Ožbot, Miha" userId="5fdfeab2-e3ac-40dc-9f9d-ac602c9b72a8" providerId="ADAL" clId="{0BC7C750-A013-4660-A80A-CF1A4AED0242}" dt="2022-03-03T11:43:15.835" v="443" actId="478"/>
          <ac:picMkLst>
            <pc:docMk/>
            <pc:sldMk cId="3457281226" sldId="263"/>
            <ac:picMk id="25" creationId="{5D4CE3F8-5CAF-4ED9-87FF-661987CF8AA3}"/>
          </ac:picMkLst>
        </pc:picChg>
        <pc:picChg chg="add del mod">
          <ac:chgData name="Ožbot, Miha" userId="5fdfeab2-e3ac-40dc-9f9d-ac602c9b72a8" providerId="ADAL" clId="{0BC7C750-A013-4660-A80A-CF1A4AED0242}" dt="2022-03-03T11:43:15.322" v="442" actId="478"/>
          <ac:picMkLst>
            <pc:docMk/>
            <pc:sldMk cId="3457281226" sldId="263"/>
            <ac:picMk id="27" creationId="{B1C8DDFC-9391-45AE-9106-2831361C2CA3}"/>
          </ac:picMkLst>
        </pc:picChg>
        <pc:picChg chg="add mod ord">
          <ac:chgData name="Ožbot, Miha" userId="5fdfeab2-e3ac-40dc-9f9d-ac602c9b72a8" providerId="ADAL" clId="{0BC7C750-A013-4660-A80A-CF1A4AED0242}" dt="2022-03-03T13:12:59.130" v="739" actId="26606"/>
          <ac:picMkLst>
            <pc:docMk/>
            <pc:sldMk cId="3457281226" sldId="263"/>
            <ac:picMk id="31" creationId="{CC346C93-B1FB-4970-A637-6B3FF6F115F3}"/>
          </ac:picMkLst>
        </pc:picChg>
        <pc:picChg chg="add mod ord">
          <ac:chgData name="Ožbot, Miha" userId="5fdfeab2-e3ac-40dc-9f9d-ac602c9b72a8" providerId="ADAL" clId="{0BC7C750-A013-4660-A80A-CF1A4AED0242}" dt="2022-03-03T13:12:59.130" v="739" actId="26606"/>
          <ac:picMkLst>
            <pc:docMk/>
            <pc:sldMk cId="3457281226" sldId="263"/>
            <ac:picMk id="33" creationId="{0AB7BE10-83B6-47F2-969F-05DA35A2C17F}"/>
          </ac:picMkLst>
        </pc:picChg>
        <pc:picChg chg="add mod ord">
          <ac:chgData name="Ožbot, Miha" userId="5fdfeab2-e3ac-40dc-9f9d-ac602c9b72a8" providerId="ADAL" clId="{0BC7C750-A013-4660-A80A-CF1A4AED0242}" dt="2022-03-03T13:12:59.130" v="739" actId="26606"/>
          <ac:picMkLst>
            <pc:docMk/>
            <pc:sldMk cId="3457281226" sldId="263"/>
            <ac:picMk id="34" creationId="{11F9F873-AC81-4CF4-B81B-4195BA5364D5}"/>
          </ac:picMkLst>
        </pc:picChg>
        <pc:cxnChg chg="add del">
          <ac:chgData name="Ožbot, Miha" userId="5fdfeab2-e3ac-40dc-9f9d-ac602c9b72a8" providerId="ADAL" clId="{0BC7C750-A013-4660-A80A-CF1A4AED0242}" dt="2022-03-03T13:12:20.581" v="712" actId="26606"/>
          <ac:cxnSpMkLst>
            <pc:docMk/>
            <pc:sldMk cId="3457281226" sldId="263"/>
            <ac:cxnSpMk id="39" creationId="{822A5670-0F7B-4199-AEAB-33FBA9CEA44D}"/>
          </ac:cxnSpMkLst>
        </pc:cxnChg>
        <pc:cxnChg chg="add del">
          <ac:chgData name="Ožbot, Miha" userId="5fdfeab2-e3ac-40dc-9f9d-ac602c9b72a8" providerId="ADAL" clId="{0BC7C750-A013-4660-A80A-CF1A4AED0242}" dt="2022-03-03T13:12:20.581" v="712" actId="26606"/>
          <ac:cxnSpMkLst>
            <pc:docMk/>
            <pc:sldMk cId="3457281226" sldId="263"/>
            <ac:cxnSpMk id="41" creationId="{8BB1744D-A7DF-4B65-B6E3-DCF12BB2D869}"/>
          </ac:cxnSpMkLst>
        </pc:cxnChg>
        <pc:cxnChg chg="add del">
          <ac:chgData name="Ožbot, Miha" userId="5fdfeab2-e3ac-40dc-9f9d-ac602c9b72a8" providerId="ADAL" clId="{0BC7C750-A013-4660-A80A-CF1A4AED0242}" dt="2022-03-03T13:12:20.581" v="712" actId="26606"/>
          <ac:cxnSpMkLst>
            <pc:docMk/>
            <pc:sldMk cId="3457281226" sldId="263"/>
            <ac:cxnSpMk id="43" creationId="{882DD753-EA38-4E86-91FB-05041A44A28E}"/>
          </ac:cxnSpMkLst>
        </pc:cxnChg>
        <pc:cxnChg chg="add del">
          <ac:chgData name="Ožbot, Miha" userId="5fdfeab2-e3ac-40dc-9f9d-ac602c9b72a8" providerId="ADAL" clId="{0BC7C750-A013-4660-A80A-CF1A4AED0242}" dt="2022-03-03T13:12:20.581" v="712" actId="26606"/>
          <ac:cxnSpMkLst>
            <pc:docMk/>
            <pc:sldMk cId="3457281226" sldId="263"/>
            <ac:cxnSpMk id="45" creationId="{6DA63E78-7704-45EF-B5D3-EADDF5D82674}"/>
          </ac:cxnSpMkLst>
        </pc:cxnChg>
        <pc:cxnChg chg="add del">
          <ac:chgData name="Ožbot, Miha" userId="5fdfeab2-e3ac-40dc-9f9d-ac602c9b72a8" providerId="ADAL" clId="{0BC7C750-A013-4660-A80A-CF1A4AED0242}" dt="2022-03-03T13:12:53.987" v="736" actId="26606"/>
          <ac:cxnSpMkLst>
            <pc:docMk/>
            <pc:sldMk cId="3457281226" sldId="263"/>
            <ac:cxnSpMk id="112" creationId="{822A5670-0F7B-4199-AEAB-33FBA9CEA44D}"/>
          </ac:cxnSpMkLst>
        </pc:cxnChg>
        <pc:cxnChg chg="add del">
          <ac:chgData name="Ožbot, Miha" userId="5fdfeab2-e3ac-40dc-9f9d-ac602c9b72a8" providerId="ADAL" clId="{0BC7C750-A013-4660-A80A-CF1A4AED0242}" dt="2022-03-03T13:12:53.987" v="736" actId="26606"/>
          <ac:cxnSpMkLst>
            <pc:docMk/>
            <pc:sldMk cId="3457281226" sldId="263"/>
            <ac:cxnSpMk id="113" creationId="{8BB1744D-A7DF-4B65-B6E3-DCF12BB2D869}"/>
          </ac:cxnSpMkLst>
        </pc:cxnChg>
        <pc:cxnChg chg="add del">
          <ac:chgData name="Ožbot, Miha" userId="5fdfeab2-e3ac-40dc-9f9d-ac602c9b72a8" providerId="ADAL" clId="{0BC7C750-A013-4660-A80A-CF1A4AED0242}" dt="2022-03-03T13:12:53.987" v="736" actId="26606"/>
          <ac:cxnSpMkLst>
            <pc:docMk/>
            <pc:sldMk cId="3457281226" sldId="263"/>
            <ac:cxnSpMk id="114" creationId="{882DD753-EA38-4E86-91FB-05041A44A28E}"/>
          </ac:cxnSpMkLst>
        </pc:cxnChg>
        <pc:cxnChg chg="add del">
          <ac:chgData name="Ožbot, Miha" userId="5fdfeab2-e3ac-40dc-9f9d-ac602c9b72a8" providerId="ADAL" clId="{0BC7C750-A013-4660-A80A-CF1A4AED0242}" dt="2022-03-03T13:12:53.987" v="736" actId="26606"/>
          <ac:cxnSpMkLst>
            <pc:docMk/>
            <pc:sldMk cId="3457281226" sldId="263"/>
            <ac:cxnSpMk id="115" creationId="{6DA63E78-7704-45EF-B5D3-EADDF5D82674}"/>
          </ac:cxnSpMkLst>
        </pc:cxnChg>
      </pc:sldChg>
      <pc:sldChg chg="addSp delSp modSp new mod modAnim">
        <pc:chgData name="Ožbot, Miha" userId="5fdfeab2-e3ac-40dc-9f9d-ac602c9b72a8" providerId="ADAL" clId="{0BC7C750-A013-4660-A80A-CF1A4AED0242}" dt="2022-03-03T14:30:36.293" v="1166"/>
        <pc:sldMkLst>
          <pc:docMk/>
          <pc:sldMk cId="2584541997" sldId="264"/>
        </pc:sldMkLst>
        <pc:spChg chg="mod">
          <ac:chgData name="Ožbot, Miha" userId="5fdfeab2-e3ac-40dc-9f9d-ac602c9b72a8" providerId="ADAL" clId="{0BC7C750-A013-4660-A80A-CF1A4AED0242}" dt="2022-03-03T11:59:11.810" v="616" actId="207"/>
          <ac:spMkLst>
            <pc:docMk/>
            <pc:sldMk cId="2584541997" sldId="264"/>
            <ac:spMk id="2" creationId="{6B88445A-DB13-4A9C-B7C0-A54B78F40E6D}"/>
          </ac:spMkLst>
        </pc:spChg>
        <pc:spChg chg="del">
          <ac:chgData name="Ožbot, Miha" userId="5fdfeab2-e3ac-40dc-9f9d-ac602c9b72a8" providerId="ADAL" clId="{0BC7C750-A013-4660-A80A-CF1A4AED0242}" dt="2022-03-03T11:52:32.530" v="499"/>
          <ac:spMkLst>
            <pc:docMk/>
            <pc:sldMk cId="2584541997" sldId="264"/>
            <ac:spMk id="3" creationId="{F2ACA795-EFC2-4A9A-8CDB-679BBEB60277}"/>
          </ac:spMkLst>
        </pc:spChg>
        <pc:spChg chg="add del mod">
          <ac:chgData name="Ožbot, Miha" userId="5fdfeab2-e3ac-40dc-9f9d-ac602c9b72a8" providerId="ADAL" clId="{0BC7C750-A013-4660-A80A-CF1A4AED0242}" dt="2022-03-03T12:19:49.041" v="702"/>
          <ac:spMkLst>
            <pc:docMk/>
            <pc:sldMk cId="2584541997" sldId="264"/>
            <ac:spMk id="11" creationId="{638456C5-44F4-4B66-BD89-E5AC4B552CEE}"/>
          </ac:spMkLst>
        </pc:spChg>
        <pc:spChg chg="add mod">
          <ac:chgData name="Ožbot, Miha" userId="5fdfeab2-e3ac-40dc-9f9d-ac602c9b72a8" providerId="ADAL" clId="{0BC7C750-A013-4660-A80A-CF1A4AED0242}" dt="2022-03-03T13:56:51.923" v="761" actId="1035"/>
          <ac:spMkLst>
            <pc:docMk/>
            <pc:sldMk cId="2584541997" sldId="264"/>
            <ac:spMk id="12" creationId="{245ED0DF-E9A1-4517-9912-98E55BB2FC73}"/>
          </ac:spMkLst>
        </pc:spChg>
        <pc:spChg chg="add del mod">
          <ac:chgData name="Ožbot, Miha" userId="5fdfeab2-e3ac-40dc-9f9d-ac602c9b72a8" providerId="ADAL" clId="{0BC7C750-A013-4660-A80A-CF1A4AED0242}" dt="2022-03-03T12:07:38.104" v="666" actId="478"/>
          <ac:spMkLst>
            <pc:docMk/>
            <pc:sldMk cId="2584541997" sldId="264"/>
            <ac:spMk id="17" creationId="{3E12E98D-D4AF-430A-8FF3-CD1EF1958EF3}"/>
          </ac:spMkLst>
        </pc:spChg>
        <pc:spChg chg="add mod">
          <ac:chgData name="Ožbot, Miha" userId="5fdfeab2-e3ac-40dc-9f9d-ac602c9b72a8" providerId="ADAL" clId="{0BC7C750-A013-4660-A80A-CF1A4AED0242}" dt="2022-03-03T13:56:57.043" v="763" actId="20577"/>
          <ac:spMkLst>
            <pc:docMk/>
            <pc:sldMk cId="2584541997" sldId="264"/>
            <ac:spMk id="19" creationId="{79DFD194-13DC-4402-9B3F-9ADB8B881B32}"/>
          </ac:spMkLst>
        </pc:spChg>
        <pc:picChg chg="add del mod">
          <ac:chgData name="Ožbot, Miha" userId="5fdfeab2-e3ac-40dc-9f9d-ac602c9b72a8" providerId="ADAL" clId="{0BC7C750-A013-4660-A80A-CF1A4AED0242}" dt="2022-03-03T11:50:54.905" v="498" actId="478"/>
          <ac:picMkLst>
            <pc:docMk/>
            <pc:sldMk cId="2584541997" sldId="264"/>
            <ac:picMk id="5" creationId="{1103B41E-46AA-4F32-ACEE-9D0C93FE2524}"/>
          </ac:picMkLst>
        </pc:picChg>
        <pc:picChg chg="add del mod">
          <ac:chgData name="Ožbot, Miha" userId="5fdfeab2-e3ac-40dc-9f9d-ac602c9b72a8" providerId="ADAL" clId="{0BC7C750-A013-4660-A80A-CF1A4AED0242}" dt="2022-03-03T11:54:57.963" v="532" actId="478"/>
          <ac:picMkLst>
            <pc:docMk/>
            <pc:sldMk cId="2584541997" sldId="264"/>
            <ac:picMk id="7" creationId="{8A49D8C6-68C3-4AC0-A47C-1226B771423B}"/>
          </ac:picMkLst>
        </pc:picChg>
        <pc:picChg chg="add del mod">
          <ac:chgData name="Ožbot, Miha" userId="5fdfeab2-e3ac-40dc-9f9d-ac602c9b72a8" providerId="ADAL" clId="{0BC7C750-A013-4660-A80A-CF1A4AED0242}" dt="2022-03-03T14:07:10.454" v="861" actId="21"/>
          <ac:picMkLst>
            <pc:docMk/>
            <pc:sldMk cId="2584541997" sldId="264"/>
            <ac:picMk id="9" creationId="{1D9A6079-CF56-41D3-AF08-64BA3061D417}"/>
          </ac:picMkLst>
        </pc:picChg>
        <pc:picChg chg="add del mod">
          <ac:chgData name="Ožbot, Miha" userId="5fdfeab2-e3ac-40dc-9f9d-ac602c9b72a8" providerId="ADAL" clId="{0BC7C750-A013-4660-A80A-CF1A4AED0242}" dt="2022-03-03T11:53:57.598" v="521" actId="21"/>
          <ac:picMkLst>
            <pc:docMk/>
            <pc:sldMk cId="2584541997" sldId="264"/>
            <ac:picMk id="9" creationId="{BF46E2E8-F8CC-4A79-AEA4-FDF852AA22DD}"/>
          </ac:picMkLst>
        </pc:picChg>
        <pc:picChg chg="add del mod">
          <ac:chgData name="Ožbot, Miha" userId="5fdfeab2-e3ac-40dc-9f9d-ac602c9b72a8" providerId="ADAL" clId="{0BC7C750-A013-4660-A80A-CF1A4AED0242}" dt="2022-03-03T14:04:59.539" v="805" actId="478"/>
          <ac:picMkLst>
            <pc:docMk/>
            <pc:sldMk cId="2584541997" sldId="264"/>
            <ac:picMk id="10" creationId="{A19B7251-CDF0-4B5E-8986-5F5CB24AE159}"/>
          </ac:picMkLst>
        </pc:picChg>
        <pc:picChg chg="add del mod">
          <ac:chgData name="Ožbot, Miha" userId="5fdfeab2-e3ac-40dc-9f9d-ac602c9b72a8" providerId="ADAL" clId="{0BC7C750-A013-4660-A80A-CF1A4AED0242}" dt="2022-03-03T12:09:05.976" v="691" actId="478"/>
          <ac:picMkLst>
            <pc:docMk/>
            <pc:sldMk cId="2584541997" sldId="264"/>
            <ac:picMk id="13" creationId="{AA1D6949-5096-4DB0-B2C8-901B77EEA16E}"/>
          </ac:picMkLst>
        </pc:picChg>
        <pc:picChg chg="add mod ord">
          <ac:chgData name="Ožbot, Miha" userId="5fdfeab2-e3ac-40dc-9f9d-ac602c9b72a8" providerId="ADAL" clId="{0BC7C750-A013-4660-A80A-CF1A4AED0242}" dt="2022-03-03T14:06:53.267" v="859" actId="14100"/>
          <ac:picMkLst>
            <pc:docMk/>
            <pc:sldMk cId="2584541997" sldId="264"/>
            <ac:picMk id="15" creationId="{B84B6185-63A4-4D00-BCFB-3D39A80C22D8}"/>
          </ac:picMkLst>
        </pc:picChg>
        <pc:picChg chg="add mod ord">
          <ac:chgData name="Ožbot, Miha" userId="5fdfeab2-e3ac-40dc-9f9d-ac602c9b72a8" providerId="ADAL" clId="{0BC7C750-A013-4660-A80A-CF1A4AED0242}" dt="2022-03-03T14:29:44.714" v="1161" actId="167"/>
          <ac:picMkLst>
            <pc:docMk/>
            <pc:sldMk cId="2584541997" sldId="264"/>
            <ac:picMk id="18" creationId="{08B9D7BC-8EF2-4F68-B011-B30F8EA8E1C6}"/>
          </ac:picMkLst>
        </pc:picChg>
        <pc:picChg chg="add mod">
          <ac:chgData name="Ožbot, Miha" userId="5fdfeab2-e3ac-40dc-9f9d-ac602c9b72a8" providerId="ADAL" clId="{0BC7C750-A013-4660-A80A-CF1A4AED0242}" dt="2022-03-03T14:24:40.938" v="1116" actId="1076"/>
          <ac:picMkLst>
            <pc:docMk/>
            <pc:sldMk cId="2584541997" sldId="264"/>
            <ac:picMk id="21" creationId="{6746DF96-477B-4198-8F24-EB59B22C0646}"/>
          </ac:picMkLst>
        </pc:picChg>
        <pc:picChg chg="add mod">
          <ac:chgData name="Ožbot, Miha" userId="5fdfeab2-e3ac-40dc-9f9d-ac602c9b72a8" providerId="ADAL" clId="{0BC7C750-A013-4660-A80A-CF1A4AED0242}" dt="2022-03-03T14:06:37.778" v="851" actId="1076"/>
          <ac:picMkLst>
            <pc:docMk/>
            <pc:sldMk cId="2584541997" sldId="264"/>
            <ac:picMk id="23" creationId="{502F069A-8F82-4C99-8C4C-34882819BE8B}"/>
          </ac:picMkLst>
        </pc:picChg>
        <pc:cxnChg chg="add mod">
          <ac:chgData name="Ožbot, Miha" userId="5fdfeab2-e3ac-40dc-9f9d-ac602c9b72a8" providerId="ADAL" clId="{0BC7C750-A013-4660-A80A-CF1A4AED0242}" dt="2022-03-03T14:24:32.154" v="1115" actId="14100"/>
          <ac:cxnSpMkLst>
            <pc:docMk/>
            <pc:sldMk cId="2584541997" sldId="264"/>
            <ac:cxnSpMk id="5" creationId="{785FE081-3CE2-4FEE-8098-16C539DB6599}"/>
          </ac:cxnSpMkLst>
        </pc:cxnChg>
        <pc:cxnChg chg="add mod">
          <ac:chgData name="Ožbot, Miha" userId="5fdfeab2-e3ac-40dc-9f9d-ac602c9b72a8" providerId="ADAL" clId="{0BC7C750-A013-4660-A80A-CF1A4AED0242}" dt="2022-03-03T14:24:29.034" v="1114" actId="14100"/>
          <ac:cxnSpMkLst>
            <pc:docMk/>
            <pc:sldMk cId="2584541997" sldId="264"/>
            <ac:cxnSpMk id="14" creationId="{7CC45083-D030-44EA-AD9B-F2A7DF80FD32}"/>
          </ac:cxnSpMkLst>
        </pc:cxnChg>
      </pc:sldChg>
      <pc:sldChg chg="addSp delSp modSp add mod addAnim delAnim modAnim">
        <pc:chgData name="Ožbot, Miha" userId="5fdfeab2-e3ac-40dc-9f9d-ac602c9b72a8" providerId="ADAL" clId="{0BC7C750-A013-4660-A80A-CF1A4AED0242}" dt="2022-03-03T16:54:27.999" v="3122"/>
        <pc:sldMkLst>
          <pc:docMk/>
          <pc:sldMk cId="3419492105" sldId="265"/>
        </pc:sldMkLst>
        <pc:spChg chg="del mod">
          <ac:chgData name="Ožbot, Miha" userId="5fdfeab2-e3ac-40dc-9f9d-ac602c9b72a8" providerId="ADAL" clId="{0BC7C750-A013-4660-A80A-CF1A4AED0242}" dt="2022-03-03T15:19:19.056" v="1812" actId="478"/>
          <ac:spMkLst>
            <pc:docMk/>
            <pc:sldMk cId="3419492105" sldId="265"/>
            <ac:spMk id="2" creationId="{CDB1A093-44DD-4D1B-8B52-CA56511E6976}"/>
          </ac:spMkLst>
        </pc:spChg>
        <pc:spChg chg="del">
          <ac:chgData name="Ožbot, Miha" userId="5fdfeab2-e3ac-40dc-9f9d-ac602c9b72a8" providerId="ADAL" clId="{0BC7C750-A013-4660-A80A-CF1A4AED0242}" dt="2022-03-03T13:55:02.899" v="749" actId="478"/>
          <ac:spMkLst>
            <pc:docMk/>
            <pc:sldMk cId="3419492105" sldId="265"/>
            <ac:spMk id="8" creationId="{7F3A9E40-E418-470B-8239-CD897D893A3A}"/>
          </ac:spMkLst>
        </pc:spChg>
        <pc:spChg chg="add del mod">
          <ac:chgData name="Ožbot, Miha" userId="5fdfeab2-e3ac-40dc-9f9d-ac602c9b72a8" providerId="ADAL" clId="{0BC7C750-A013-4660-A80A-CF1A4AED0242}" dt="2022-03-03T14:15:16.917" v="962" actId="34122"/>
          <ac:spMkLst>
            <pc:docMk/>
            <pc:sldMk cId="3419492105" sldId="265"/>
            <ac:spMk id="37" creationId="{9565C91A-9D51-45B6-958F-0B7FB2DCEB80}"/>
          </ac:spMkLst>
        </pc:spChg>
        <pc:spChg chg="add del">
          <ac:chgData name="Ožbot, Miha" userId="5fdfeab2-e3ac-40dc-9f9d-ac602c9b72a8" providerId="ADAL" clId="{0BC7C750-A013-4660-A80A-CF1A4AED0242}" dt="2022-03-03T14:53:45.698" v="1476" actId="34122"/>
          <ac:spMkLst>
            <pc:docMk/>
            <pc:sldMk cId="3419492105" sldId="265"/>
            <ac:spMk id="52" creationId="{EDFC22B5-067B-4690-99C6-E96B02060BF3}"/>
          </ac:spMkLst>
        </pc:spChg>
        <pc:spChg chg="add del">
          <ac:chgData name="Ožbot, Miha" userId="5fdfeab2-e3ac-40dc-9f9d-ac602c9b72a8" providerId="ADAL" clId="{0BC7C750-A013-4660-A80A-CF1A4AED0242}" dt="2022-03-03T14:53:45.698" v="1476" actId="34122"/>
          <ac:spMkLst>
            <pc:docMk/>
            <pc:sldMk cId="3419492105" sldId="265"/>
            <ac:spMk id="64" creationId="{28D54F90-8A90-4C87-908D-5B9DFFA8905B}"/>
          </ac:spMkLst>
        </pc:spChg>
        <pc:spChg chg="add del mod">
          <ac:chgData name="Ožbot, Miha" userId="5fdfeab2-e3ac-40dc-9f9d-ac602c9b72a8" providerId="ADAL" clId="{0BC7C750-A013-4660-A80A-CF1A4AED0242}" dt="2022-03-03T15:19:21.807" v="1814" actId="478"/>
          <ac:spMkLst>
            <pc:docMk/>
            <pc:sldMk cId="3419492105" sldId="265"/>
            <ac:spMk id="310" creationId="{8CD14269-EF8A-4B90-A40B-55C7E80EA589}"/>
          </ac:spMkLst>
        </pc:spChg>
        <pc:spChg chg="add del mod">
          <ac:chgData name="Ožbot, Miha" userId="5fdfeab2-e3ac-40dc-9f9d-ac602c9b72a8" providerId="ADAL" clId="{0BC7C750-A013-4660-A80A-CF1A4AED0242}" dt="2022-03-03T16:33:06.124" v="2296" actId="478"/>
          <ac:spMkLst>
            <pc:docMk/>
            <pc:sldMk cId="3419492105" sldId="265"/>
            <ac:spMk id="311" creationId="{D2E86F51-3F3D-4DD7-ABE1-1D6E3E47E703}"/>
          </ac:spMkLst>
        </pc:spChg>
        <pc:spChg chg="add mod">
          <ac:chgData name="Ožbot, Miha" userId="5fdfeab2-e3ac-40dc-9f9d-ac602c9b72a8" providerId="ADAL" clId="{0BC7C750-A013-4660-A80A-CF1A4AED0242}" dt="2022-03-03T16:33:06.433" v="2297"/>
          <ac:spMkLst>
            <pc:docMk/>
            <pc:sldMk cId="3419492105" sldId="265"/>
            <ac:spMk id="315" creationId="{199D83EE-E714-4ED9-9B46-E348CEEB06B6}"/>
          </ac:spMkLst>
        </pc:spChg>
        <pc:grpChg chg="del mod">
          <ac:chgData name="Ožbot, Miha" userId="5fdfeab2-e3ac-40dc-9f9d-ac602c9b72a8" providerId="ADAL" clId="{0BC7C750-A013-4660-A80A-CF1A4AED0242}" dt="2022-03-03T14:16:43.410" v="980" actId="478"/>
          <ac:grpSpMkLst>
            <pc:docMk/>
            <pc:sldMk cId="3419492105" sldId="265"/>
            <ac:grpSpMk id="25" creationId="{365FD409-4EA7-4D25-A354-563C7A50FB01}"/>
          </ac:grpSpMkLst>
        </pc:grpChg>
        <pc:grpChg chg="del mod">
          <ac:chgData name="Ožbot, Miha" userId="5fdfeab2-e3ac-40dc-9f9d-ac602c9b72a8" providerId="ADAL" clId="{0BC7C750-A013-4660-A80A-CF1A4AED0242}" dt="2022-03-03T14:16:45.139" v="981" actId="478"/>
          <ac:grpSpMkLst>
            <pc:docMk/>
            <pc:sldMk cId="3419492105" sldId="265"/>
            <ac:grpSpMk id="28" creationId="{1176D7BB-0D99-4513-8AC6-51F4A69048D1}"/>
          </ac:grpSpMkLst>
        </pc:grpChg>
        <pc:grpChg chg="add del mod">
          <ac:chgData name="Ožbot, Miha" userId="5fdfeab2-e3ac-40dc-9f9d-ac602c9b72a8" providerId="ADAL" clId="{0BC7C750-A013-4660-A80A-CF1A4AED0242}" dt="2022-03-03T14:16:40.850" v="979" actId="478"/>
          <ac:grpSpMkLst>
            <pc:docMk/>
            <pc:sldMk cId="3419492105" sldId="265"/>
            <ac:grpSpMk id="33" creationId="{17338CB6-C8A8-4B7C-A583-AE39F8B2DB3B}"/>
          </ac:grpSpMkLst>
        </pc:grpChg>
        <pc:grpChg chg="mod">
          <ac:chgData name="Ožbot, Miha" userId="5fdfeab2-e3ac-40dc-9f9d-ac602c9b72a8" providerId="ADAL" clId="{0BC7C750-A013-4660-A80A-CF1A4AED0242}" dt="2022-03-03T14:13:39.428" v="941"/>
          <ac:grpSpMkLst>
            <pc:docMk/>
            <pc:sldMk cId="3419492105" sldId="265"/>
            <ac:grpSpMk id="45" creationId="{9A0D2119-3AC3-487A-9511-0724CAE1B203}"/>
          </ac:grpSpMkLst>
        </pc:grpChg>
        <pc:grpChg chg="mod">
          <ac:chgData name="Ožbot, Miha" userId="5fdfeab2-e3ac-40dc-9f9d-ac602c9b72a8" providerId="ADAL" clId="{0BC7C750-A013-4660-A80A-CF1A4AED0242}" dt="2022-03-03T14:13:39.428" v="941"/>
          <ac:grpSpMkLst>
            <pc:docMk/>
            <pc:sldMk cId="3419492105" sldId="265"/>
            <ac:grpSpMk id="46" creationId="{6D06D028-CF16-49E2-9D38-CB8D9E200F9F}"/>
          </ac:grpSpMkLst>
        </pc:grpChg>
        <pc:grpChg chg="mod">
          <ac:chgData name="Ožbot, Miha" userId="5fdfeab2-e3ac-40dc-9f9d-ac602c9b72a8" providerId="ADAL" clId="{0BC7C750-A013-4660-A80A-CF1A4AED0242}" dt="2022-03-03T14:13:39.428" v="941"/>
          <ac:grpSpMkLst>
            <pc:docMk/>
            <pc:sldMk cId="3419492105" sldId="265"/>
            <ac:grpSpMk id="47" creationId="{322FF1E2-0C4B-40BB-87A2-A86F524AA516}"/>
          </ac:grpSpMkLst>
        </pc:grpChg>
        <pc:grpChg chg="del mod ord">
          <ac:chgData name="Ožbot, Miha" userId="5fdfeab2-e3ac-40dc-9f9d-ac602c9b72a8" providerId="ADAL" clId="{0BC7C750-A013-4660-A80A-CF1A4AED0242}" dt="2022-03-03T15:01:10.626" v="1579" actId="478"/>
          <ac:grpSpMkLst>
            <pc:docMk/>
            <pc:sldMk cId="3419492105" sldId="265"/>
            <ac:grpSpMk id="60" creationId="{84257F8D-B440-42A1-811C-E9143AF9C181}"/>
          </ac:grpSpMkLst>
        </pc:grpChg>
        <pc:grpChg chg="mod">
          <ac:chgData name="Ožbot, Miha" userId="5fdfeab2-e3ac-40dc-9f9d-ac602c9b72a8" providerId="ADAL" clId="{0BC7C750-A013-4660-A80A-CF1A4AED0242}" dt="2022-03-03T14:17:51.364" v="1020"/>
          <ac:grpSpMkLst>
            <pc:docMk/>
            <pc:sldMk cId="3419492105" sldId="265"/>
            <ac:grpSpMk id="64" creationId="{C887AC59-49DC-4277-840D-CCCDCBD07430}"/>
          </ac:grpSpMkLst>
        </pc:grpChg>
        <pc:grpChg chg="mod">
          <ac:chgData name="Ožbot, Miha" userId="5fdfeab2-e3ac-40dc-9f9d-ac602c9b72a8" providerId="ADAL" clId="{0BC7C750-A013-4660-A80A-CF1A4AED0242}" dt="2022-03-03T14:17:41.157" v="1009"/>
          <ac:grpSpMkLst>
            <pc:docMk/>
            <pc:sldMk cId="3419492105" sldId="265"/>
            <ac:grpSpMk id="67" creationId="{E9F5C2DE-380F-4ADA-8BCE-C0E1F9EE3257}"/>
          </ac:grpSpMkLst>
        </pc:grpChg>
        <pc:grpChg chg="mod">
          <ac:chgData name="Ožbot, Miha" userId="5fdfeab2-e3ac-40dc-9f9d-ac602c9b72a8" providerId="ADAL" clId="{0BC7C750-A013-4660-A80A-CF1A4AED0242}" dt="2022-03-03T14:17:44.932" v="1015"/>
          <ac:grpSpMkLst>
            <pc:docMk/>
            <pc:sldMk cId="3419492105" sldId="265"/>
            <ac:grpSpMk id="70" creationId="{811573D1-0ABC-419A-9B41-4EA30E3AC4A9}"/>
          </ac:grpSpMkLst>
        </pc:grpChg>
        <pc:grpChg chg="del mod">
          <ac:chgData name="Ožbot, Miha" userId="5fdfeab2-e3ac-40dc-9f9d-ac602c9b72a8" providerId="ADAL" clId="{0BC7C750-A013-4660-A80A-CF1A4AED0242}" dt="2022-03-03T15:00:30.788" v="1568" actId="478"/>
          <ac:grpSpMkLst>
            <pc:docMk/>
            <pc:sldMk cId="3419492105" sldId="265"/>
            <ac:grpSpMk id="81" creationId="{DAB4A891-4D6E-4956-B640-967F266D1D3B}"/>
          </ac:grpSpMkLst>
        </pc:grpChg>
        <pc:grpChg chg="mod">
          <ac:chgData name="Ožbot, Miha" userId="5fdfeab2-e3ac-40dc-9f9d-ac602c9b72a8" providerId="ADAL" clId="{0BC7C750-A013-4660-A80A-CF1A4AED0242}" dt="2022-03-03T14:18:27.299" v="1040"/>
          <ac:grpSpMkLst>
            <pc:docMk/>
            <pc:sldMk cId="3419492105" sldId="265"/>
            <ac:grpSpMk id="84" creationId="{5DD3621D-028D-40BF-A6AB-B64E4E5119BE}"/>
          </ac:grpSpMkLst>
        </pc:grpChg>
        <pc:grpChg chg="add del mod">
          <ac:chgData name="Ožbot, Miha" userId="5fdfeab2-e3ac-40dc-9f9d-ac602c9b72a8" providerId="ADAL" clId="{0BC7C750-A013-4660-A80A-CF1A4AED0242}" dt="2022-03-03T15:01:10.135" v="1578" actId="478"/>
          <ac:grpSpMkLst>
            <pc:docMk/>
            <pc:sldMk cId="3419492105" sldId="265"/>
            <ac:grpSpMk id="92" creationId="{FD0908DA-DBD0-4F3D-8BB8-83189807F02B}"/>
          </ac:grpSpMkLst>
        </pc:grpChg>
        <pc:grpChg chg="mod">
          <ac:chgData name="Ožbot, Miha" userId="5fdfeab2-e3ac-40dc-9f9d-ac602c9b72a8" providerId="ADAL" clId="{0BC7C750-A013-4660-A80A-CF1A4AED0242}" dt="2022-03-03T14:19:41.811" v="1065"/>
          <ac:grpSpMkLst>
            <pc:docMk/>
            <pc:sldMk cId="3419492105" sldId="265"/>
            <ac:grpSpMk id="94" creationId="{2660002D-070A-48D9-AF8D-EA180E43E262}"/>
          </ac:grpSpMkLst>
        </pc:grpChg>
        <pc:grpChg chg="mod">
          <ac:chgData name="Ožbot, Miha" userId="5fdfeab2-e3ac-40dc-9f9d-ac602c9b72a8" providerId="ADAL" clId="{0BC7C750-A013-4660-A80A-CF1A4AED0242}" dt="2022-03-03T14:35:00.179" v="1197"/>
          <ac:grpSpMkLst>
            <pc:docMk/>
            <pc:sldMk cId="3419492105" sldId="265"/>
            <ac:grpSpMk id="110" creationId="{C075860A-E1D1-4499-8C77-F197DB2331D5}"/>
          </ac:grpSpMkLst>
        </pc:grpChg>
        <pc:grpChg chg="mod">
          <ac:chgData name="Ožbot, Miha" userId="5fdfeab2-e3ac-40dc-9f9d-ac602c9b72a8" providerId="ADAL" clId="{0BC7C750-A013-4660-A80A-CF1A4AED0242}" dt="2022-03-03T14:35:56.924" v="1228"/>
          <ac:grpSpMkLst>
            <pc:docMk/>
            <pc:sldMk cId="3419492105" sldId="265"/>
            <ac:grpSpMk id="124" creationId="{52F04B51-F4BC-4DB1-9F09-79997F22A004}"/>
          </ac:grpSpMkLst>
        </pc:grpChg>
        <pc:grpChg chg="mod">
          <ac:chgData name="Ožbot, Miha" userId="5fdfeab2-e3ac-40dc-9f9d-ac602c9b72a8" providerId="ADAL" clId="{0BC7C750-A013-4660-A80A-CF1A4AED0242}" dt="2022-03-03T14:37:16.778" v="1275"/>
          <ac:grpSpMkLst>
            <pc:docMk/>
            <pc:sldMk cId="3419492105" sldId="265"/>
            <ac:grpSpMk id="150" creationId="{BE88E25B-9857-4E83-AB80-8B184C00F186}"/>
          </ac:grpSpMkLst>
        </pc:grpChg>
        <pc:grpChg chg="add del mod">
          <ac:chgData name="Ožbot, Miha" userId="5fdfeab2-e3ac-40dc-9f9d-ac602c9b72a8" providerId="ADAL" clId="{0BC7C750-A013-4660-A80A-CF1A4AED0242}" dt="2022-03-03T14:38:07.654" v="1315"/>
          <ac:grpSpMkLst>
            <pc:docMk/>
            <pc:sldMk cId="3419492105" sldId="265"/>
            <ac:grpSpMk id="157" creationId="{4AFE973F-AF97-41BA-9FAA-891A2CEA9B19}"/>
          </ac:grpSpMkLst>
        </pc:grpChg>
        <pc:grpChg chg="mod">
          <ac:chgData name="Ožbot, Miha" userId="5fdfeab2-e3ac-40dc-9f9d-ac602c9b72a8" providerId="ADAL" clId="{0BC7C750-A013-4660-A80A-CF1A4AED0242}" dt="2022-03-03T14:38:02.244" v="1307"/>
          <ac:grpSpMkLst>
            <pc:docMk/>
            <pc:sldMk cId="3419492105" sldId="265"/>
            <ac:grpSpMk id="168" creationId="{653A596D-AAE9-42B2-BC6B-CFFE5C6A1167}"/>
          </ac:grpSpMkLst>
        </pc:grpChg>
        <pc:grpChg chg="add del mod">
          <ac:chgData name="Ožbot, Miha" userId="5fdfeab2-e3ac-40dc-9f9d-ac602c9b72a8" providerId="ADAL" clId="{0BC7C750-A013-4660-A80A-CF1A4AED0242}" dt="2022-03-03T14:47:35.166" v="1379"/>
          <ac:grpSpMkLst>
            <pc:docMk/>
            <pc:sldMk cId="3419492105" sldId="265"/>
            <ac:grpSpMk id="173" creationId="{F59ED206-0BDC-4C49-8DA0-51D9E88FC8F1}"/>
          </ac:grpSpMkLst>
        </pc:grpChg>
        <pc:grpChg chg="mod">
          <ac:chgData name="Ožbot, Miha" userId="5fdfeab2-e3ac-40dc-9f9d-ac602c9b72a8" providerId="ADAL" clId="{0BC7C750-A013-4660-A80A-CF1A4AED0242}" dt="2022-03-03T14:39:04.105" v="1320"/>
          <ac:grpSpMkLst>
            <pc:docMk/>
            <pc:sldMk cId="3419492105" sldId="265"/>
            <ac:grpSpMk id="176" creationId="{ACE712A4-C367-4955-BD42-DA4C9E5312AE}"/>
          </ac:grpSpMkLst>
        </pc:grpChg>
        <pc:grpChg chg="mod">
          <ac:chgData name="Ožbot, Miha" userId="5fdfeab2-e3ac-40dc-9f9d-ac602c9b72a8" providerId="ADAL" clId="{0BC7C750-A013-4660-A80A-CF1A4AED0242}" dt="2022-03-03T14:47:29.354" v="1375"/>
          <ac:grpSpMkLst>
            <pc:docMk/>
            <pc:sldMk cId="3419492105" sldId="265"/>
            <ac:grpSpMk id="206" creationId="{99AB8007-C2D8-488F-A12F-D7C0C57FA4F5}"/>
          </ac:grpSpMkLst>
        </pc:grpChg>
        <pc:grpChg chg="del mod">
          <ac:chgData name="Ožbot, Miha" userId="5fdfeab2-e3ac-40dc-9f9d-ac602c9b72a8" providerId="ADAL" clId="{0BC7C750-A013-4660-A80A-CF1A4AED0242}" dt="2022-03-03T14:47:42.211" v="1381" actId="478"/>
          <ac:grpSpMkLst>
            <pc:docMk/>
            <pc:sldMk cId="3419492105" sldId="265"/>
            <ac:grpSpMk id="209" creationId="{AF808B17-BFB2-48BF-8904-849B011004ED}"/>
          </ac:grpSpMkLst>
        </pc:grpChg>
        <pc:grpChg chg="add del mod">
          <ac:chgData name="Ožbot, Miha" userId="5fdfeab2-e3ac-40dc-9f9d-ac602c9b72a8" providerId="ADAL" clId="{0BC7C750-A013-4660-A80A-CF1A4AED0242}" dt="2022-03-03T14:53:45.698" v="1476" actId="34122"/>
          <ac:grpSpMkLst>
            <pc:docMk/>
            <pc:sldMk cId="3419492105" sldId="265"/>
            <ac:grpSpMk id="229" creationId="{3C99E74D-FA7D-4602-9F13-AF6D3E83F474}"/>
          </ac:grpSpMkLst>
        </pc:grpChg>
        <pc:grpChg chg="mod">
          <ac:chgData name="Ožbot, Miha" userId="5fdfeab2-e3ac-40dc-9f9d-ac602c9b72a8" providerId="ADAL" clId="{0BC7C750-A013-4660-A80A-CF1A4AED0242}" dt="2022-03-03T14:55:03.223" v="1494"/>
          <ac:grpSpMkLst>
            <pc:docMk/>
            <pc:sldMk cId="3419492105" sldId="265"/>
            <ac:grpSpMk id="233" creationId="{541877DB-0BF0-45E3-A740-41A0F0C66925}"/>
          </ac:grpSpMkLst>
        </pc:grpChg>
        <pc:grpChg chg="add del mod">
          <ac:chgData name="Ožbot, Miha" userId="5fdfeab2-e3ac-40dc-9f9d-ac602c9b72a8" providerId="ADAL" clId="{0BC7C750-A013-4660-A80A-CF1A4AED0242}" dt="2022-03-03T14:56:03.074" v="1515"/>
          <ac:grpSpMkLst>
            <pc:docMk/>
            <pc:sldMk cId="3419492105" sldId="265"/>
            <ac:grpSpMk id="238" creationId="{401E40B6-4771-4036-A19D-69CA795EFC10}"/>
          </ac:grpSpMkLst>
        </pc:grpChg>
        <pc:grpChg chg="mod">
          <ac:chgData name="Ožbot, Miha" userId="5fdfeab2-e3ac-40dc-9f9d-ac602c9b72a8" providerId="ADAL" clId="{0BC7C750-A013-4660-A80A-CF1A4AED0242}" dt="2022-03-03T14:55:56.227" v="1507"/>
          <ac:grpSpMkLst>
            <pc:docMk/>
            <pc:sldMk cId="3419492105" sldId="265"/>
            <ac:grpSpMk id="241" creationId="{50402E63-428B-42F9-B71D-133B6A24427B}"/>
          </ac:grpSpMkLst>
        </pc:grpChg>
        <pc:grpChg chg="mod">
          <ac:chgData name="Ožbot, Miha" userId="5fdfeab2-e3ac-40dc-9f9d-ac602c9b72a8" providerId="ADAL" clId="{0BC7C750-A013-4660-A80A-CF1A4AED0242}" dt="2022-03-03T14:56:02.355" v="1512"/>
          <ac:grpSpMkLst>
            <pc:docMk/>
            <pc:sldMk cId="3419492105" sldId="265"/>
            <ac:grpSpMk id="244" creationId="{05E74AB2-5F2A-4072-AEE4-AE98348CAA71}"/>
          </ac:grpSpMkLst>
        </pc:grpChg>
        <pc:grpChg chg="del mod">
          <ac:chgData name="Ožbot, Miha" userId="5fdfeab2-e3ac-40dc-9f9d-ac602c9b72a8" providerId="ADAL" clId="{0BC7C750-A013-4660-A80A-CF1A4AED0242}" dt="2022-03-03T15:01:23.523" v="1588"/>
          <ac:grpSpMkLst>
            <pc:docMk/>
            <pc:sldMk cId="3419492105" sldId="265"/>
            <ac:grpSpMk id="261" creationId="{D96C86B2-E77F-4C8B-9BE2-2936B8CC68CF}"/>
          </ac:grpSpMkLst>
        </pc:grpChg>
        <pc:grpChg chg="del mod">
          <ac:chgData name="Ožbot, Miha" userId="5fdfeab2-e3ac-40dc-9f9d-ac602c9b72a8" providerId="ADAL" clId="{0BC7C750-A013-4660-A80A-CF1A4AED0242}" dt="2022-03-03T15:02:06.458" v="1608"/>
          <ac:grpSpMkLst>
            <pc:docMk/>
            <pc:sldMk cId="3419492105" sldId="265"/>
            <ac:grpSpMk id="263" creationId="{6341877D-6DFD-46F7-907A-DE85032E8F8C}"/>
          </ac:grpSpMkLst>
        </pc:grpChg>
        <pc:grpChg chg="add del mod">
          <ac:chgData name="Ožbot, Miha" userId="5fdfeab2-e3ac-40dc-9f9d-ac602c9b72a8" providerId="ADAL" clId="{0BC7C750-A013-4660-A80A-CF1A4AED0242}" dt="2022-03-03T15:02:36.211" v="1638"/>
          <ac:grpSpMkLst>
            <pc:docMk/>
            <pc:sldMk cId="3419492105" sldId="265"/>
            <ac:grpSpMk id="273" creationId="{8AE6AF30-824E-44BF-9991-626C968BE286}"/>
          </ac:grpSpMkLst>
        </pc:grpChg>
        <pc:grpChg chg="mod">
          <ac:chgData name="Ožbot, Miha" userId="5fdfeab2-e3ac-40dc-9f9d-ac602c9b72a8" providerId="ADAL" clId="{0BC7C750-A013-4660-A80A-CF1A4AED0242}" dt="2022-03-03T15:02:09.506" v="1612"/>
          <ac:grpSpMkLst>
            <pc:docMk/>
            <pc:sldMk cId="3419492105" sldId="265"/>
            <ac:grpSpMk id="275" creationId="{090CEEFF-6144-45E0-B31D-078AFF9CA14B}"/>
          </ac:grpSpMkLst>
        </pc:grpChg>
        <pc:grpChg chg="mod">
          <ac:chgData name="Ožbot, Miha" userId="5fdfeab2-e3ac-40dc-9f9d-ac602c9b72a8" providerId="ADAL" clId="{0BC7C750-A013-4660-A80A-CF1A4AED0242}" dt="2022-03-03T15:02:12.146" v="1616"/>
          <ac:grpSpMkLst>
            <pc:docMk/>
            <pc:sldMk cId="3419492105" sldId="265"/>
            <ac:grpSpMk id="277" creationId="{4D05A5E5-1FFA-4055-8C17-1C3AD96C30F6}"/>
          </ac:grpSpMkLst>
        </pc:grpChg>
        <pc:grpChg chg="mod">
          <ac:chgData name="Ožbot, Miha" userId="5fdfeab2-e3ac-40dc-9f9d-ac602c9b72a8" providerId="ADAL" clId="{0BC7C750-A013-4660-A80A-CF1A4AED0242}" dt="2022-03-03T15:02:31.538" v="1634"/>
          <ac:grpSpMkLst>
            <pc:docMk/>
            <pc:sldMk cId="3419492105" sldId="265"/>
            <ac:grpSpMk id="286" creationId="{13A115C3-AFB5-48BC-A79F-F663CF232BFB}"/>
          </ac:grpSpMkLst>
        </pc:grpChg>
        <pc:grpChg chg="del mod">
          <ac:chgData name="Ožbot, Miha" userId="5fdfeab2-e3ac-40dc-9f9d-ac602c9b72a8" providerId="ADAL" clId="{0BC7C750-A013-4660-A80A-CF1A4AED0242}" dt="2022-03-03T15:04:07.206" v="1653"/>
          <ac:grpSpMkLst>
            <pc:docMk/>
            <pc:sldMk cId="3419492105" sldId="265"/>
            <ac:grpSpMk id="289" creationId="{15564147-4378-4C87-B4C2-2F1CA5C522B4}"/>
          </ac:grpSpMkLst>
        </pc:grpChg>
        <pc:grpChg chg="mod">
          <ac:chgData name="Ožbot, Miha" userId="5fdfeab2-e3ac-40dc-9f9d-ac602c9b72a8" providerId="ADAL" clId="{0BC7C750-A013-4660-A80A-CF1A4AED0242}" dt="2022-03-03T15:04:42.272" v="1662" actId="1076"/>
          <ac:grpSpMkLst>
            <pc:docMk/>
            <pc:sldMk cId="3419492105" sldId="265"/>
            <ac:grpSpMk id="292" creationId="{A657E275-AC19-4508-A9F2-A1CD9B00EDB3}"/>
          </ac:grpSpMkLst>
        </pc:grpChg>
        <pc:grpChg chg="del mod">
          <ac:chgData name="Ožbot, Miha" userId="5fdfeab2-e3ac-40dc-9f9d-ac602c9b72a8" providerId="ADAL" clId="{0BC7C750-A013-4660-A80A-CF1A4AED0242}" dt="2022-03-03T15:56:37.566" v="1913" actId="478"/>
          <ac:grpSpMkLst>
            <pc:docMk/>
            <pc:sldMk cId="3419492105" sldId="265"/>
            <ac:grpSpMk id="314" creationId="{5042FC09-9AF0-4E99-BE7C-F72E967D2B20}"/>
          </ac:grpSpMkLst>
        </pc:grpChg>
        <pc:picChg chg="add del mod ord">
          <ac:chgData name="Ožbot, Miha" userId="5fdfeab2-e3ac-40dc-9f9d-ac602c9b72a8" providerId="ADAL" clId="{0BC7C750-A013-4660-A80A-CF1A4AED0242}" dt="2022-03-03T15:02:42.641" v="1641" actId="1076"/>
          <ac:picMkLst>
            <pc:docMk/>
            <pc:sldMk cId="3419492105" sldId="265"/>
            <ac:picMk id="6" creationId="{B7607D36-5C8E-4479-82D9-7B73BAFEA971}"/>
          </ac:picMkLst>
        </pc:picChg>
        <pc:picChg chg="add mod">
          <ac:chgData name="Ožbot, Miha" userId="5fdfeab2-e3ac-40dc-9f9d-ac602c9b72a8" providerId="ADAL" clId="{0BC7C750-A013-4660-A80A-CF1A4AED0242}" dt="2022-03-03T15:16:37.425" v="1779" actId="1076"/>
          <ac:picMkLst>
            <pc:docMk/>
            <pc:sldMk cId="3419492105" sldId="265"/>
            <ac:picMk id="9" creationId="{F7E5C553-05DD-4D7F-A1BB-59A3149112AF}"/>
          </ac:picMkLst>
        </pc:picChg>
        <pc:picChg chg="add mod">
          <ac:chgData name="Ožbot, Miha" userId="5fdfeab2-e3ac-40dc-9f9d-ac602c9b72a8" providerId="ADAL" clId="{0BC7C750-A013-4660-A80A-CF1A4AED0242}" dt="2022-03-03T15:18:49.090" v="1803" actId="1076"/>
          <ac:picMkLst>
            <pc:docMk/>
            <pc:sldMk cId="3419492105" sldId="265"/>
            <ac:picMk id="11" creationId="{02FB5BF5-0A51-4CE9-8132-FCE12720932A}"/>
          </ac:picMkLst>
        </pc:picChg>
        <pc:picChg chg="add del mod">
          <ac:chgData name="Ožbot, Miha" userId="5fdfeab2-e3ac-40dc-9f9d-ac602c9b72a8" providerId="ADAL" clId="{0BC7C750-A013-4660-A80A-CF1A4AED0242}" dt="2022-03-03T15:18:48.786" v="1802" actId="1076"/>
          <ac:picMkLst>
            <pc:docMk/>
            <pc:sldMk cId="3419492105" sldId="265"/>
            <ac:picMk id="13" creationId="{B07905A9-3595-4DBB-AAE0-79232FA8F009}"/>
          </ac:picMkLst>
        </pc:picChg>
        <pc:inkChg chg="add del">
          <ac:chgData name="Ožbot, Miha" userId="5fdfeab2-e3ac-40dc-9f9d-ac602c9b72a8" providerId="ADAL" clId="{0BC7C750-A013-4660-A80A-CF1A4AED0242}" dt="2022-03-03T14:11:33.523" v="898" actId="9405"/>
          <ac:inkMkLst>
            <pc:docMk/>
            <pc:sldMk cId="3419492105" sldId="265"/>
            <ac:inkMk id="14" creationId="{DB6772E7-B23E-4871-B57D-35F9CB03A422}"/>
          </ac:inkMkLst>
        </pc:inkChg>
        <pc:inkChg chg="add del">
          <ac:chgData name="Ožbot, Miha" userId="5fdfeab2-e3ac-40dc-9f9d-ac602c9b72a8" providerId="ADAL" clId="{0BC7C750-A013-4660-A80A-CF1A4AED0242}" dt="2022-03-03T14:11:57.988" v="901" actId="9405"/>
          <ac:inkMkLst>
            <pc:docMk/>
            <pc:sldMk cId="3419492105" sldId="265"/>
            <ac:inkMk id="15" creationId="{70D711B0-AA72-401B-BE57-8E6429DC0FC2}"/>
          </ac:inkMkLst>
        </pc:inkChg>
        <pc:inkChg chg="add del">
          <ac:chgData name="Ožbot, Miha" userId="5fdfeab2-e3ac-40dc-9f9d-ac602c9b72a8" providerId="ADAL" clId="{0BC7C750-A013-4660-A80A-CF1A4AED0242}" dt="2022-03-03T14:12:15.204" v="911" actId="9405"/>
          <ac:inkMkLst>
            <pc:docMk/>
            <pc:sldMk cId="3419492105" sldId="265"/>
            <ac:inkMk id="16" creationId="{1493FE18-DA04-4959-A5E5-836EEF7FA614}"/>
          </ac:inkMkLst>
        </pc:inkChg>
        <pc:inkChg chg="add del">
          <ac:chgData name="Ožbot, Miha" userId="5fdfeab2-e3ac-40dc-9f9d-ac602c9b72a8" providerId="ADAL" clId="{0BC7C750-A013-4660-A80A-CF1A4AED0242}" dt="2022-03-03T14:12:14.963" v="910" actId="9405"/>
          <ac:inkMkLst>
            <pc:docMk/>
            <pc:sldMk cId="3419492105" sldId="265"/>
            <ac:inkMk id="17" creationId="{6ED3CD44-2377-44EB-A574-A6C8F90EE614}"/>
          </ac:inkMkLst>
        </pc:inkChg>
        <pc:inkChg chg="add del">
          <ac:chgData name="Ožbot, Miha" userId="5fdfeab2-e3ac-40dc-9f9d-ac602c9b72a8" providerId="ADAL" clId="{0BC7C750-A013-4660-A80A-CF1A4AED0242}" dt="2022-03-03T14:12:14.708" v="909" actId="9405"/>
          <ac:inkMkLst>
            <pc:docMk/>
            <pc:sldMk cId="3419492105" sldId="265"/>
            <ac:inkMk id="18" creationId="{FC12C0C2-339F-4610-BB44-E0A133080BB6}"/>
          </ac:inkMkLst>
        </pc:inkChg>
        <pc:inkChg chg="add del">
          <ac:chgData name="Ožbot, Miha" userId="5fdfeab2-e3ac-40dc-9f9d-ac602c9b72a8" providerId="ADAL" clId="{0BC7C750-A013-4660-A80A-CF1A4AED0242}" dt="2022-03-03T14:12:14.467" v="908" actId="9405"/>
          <ac:inkMkLst>
            <pc:docMk/>
            <pc:sldMk cId="3419492105" sldId="265"/>
            <ac:inkMk id="19" creationId="{4272507C-693F-4D86-A0A1-35889E86D34D}"/>
          </ac:inkMkLst>
        </pc:inkChg>
        <pc:inkChg chg="add del">
          <ac:chgData name="Ožbot, Miha" userId="5fdfeab2-e3ac-40dc-9f9d-ac602c9b72a8" providerId="ADAL" clId="{0BC7C750-A013-4660-A80A-CF1A4AED0242}" dt="2022-03-03T14:12:14.164" v="907" actId="9405"/>
          <ac:inkMkLst>
            <pc:docMk/>
            <pc:sldMk cId="3419492105" sldId="265"/>
            <ac:inkMk id="20" creationId="{D21DA31C-E8A1-45FE-B00C-55A503DD408E}"/>
          </ac:inkMkLst>
        </pc:inkChg>
        <pc:inkChg chg="add mod">
          <ac:chgData name="Ožbot, Miha" userId="5fdfeab2-e3ac-40dc-9f9d-ac602c9b72a8" providerId="ADAL" clId="{0BC7C750-A013-4660-A80A-CF1A4AED0242}" dt="2022-03-03T14:12:52.603" v="917"/>
          <ac:inkMkLst>
            <pc:docMk/>
            <pc:sldMk cId="3419492105" sldId="265"/>
            <ac:inkMk id="23" creationId="{972BAB73-B070-40D1-9CB2-682C8A3D48C2}"/>
          </ac:inkMkLst>
        </pc:inkChg>
        <pc:inkChg chg="add mod">
          <ac:chgData name="Ožbot, Miha" userId="5fdfeab2-e3ac-40dc-9f9d-ac602c9b72a8" providerId="ADAL" clId="{0BC7C750-A013-4660-A80A-CF1A4AED0242}" dt="2022-03-03T14:12:52.603" v="917"/>
          <ac:inkMkLst>
            <pc:docMk/>
            <pc:sldMk cId="3419492105" sldId="265"/>
            <ac:inkMk id="24" creationId="{638B3719-5404-48C1-952B-2CB3204A32B5}"/>
          </ac:inkMkLst>
        </pc:inkChg>
        <pc:inkChg chg="add mod">
          <ac:chgData name="Ožbot, Miha" userId="5fdfeab2-e3ac-40dc-9f9d-ac602c9b72a8" providerId="ADAL" clId="{0BC7C750-A013-4660-A80A-CF1A4AED0242}" dt="2022-03-03T14:12:56.637" v="920"/>
          <ac:inkMkLst>
            <pc:docMk/>
            <pc:sldMk cId="3419492105" sldId="265"/>
            <ac:inkMk id="26" creationId="{C6D7BCD7-2F1C-43F7-A8C6-C31DF5CF8639}"/>
          </ac:inkMkLst>
        </pc:inkChg>
        <pc:inkChg chg="add mod">
          <ac:chgData name="Ožbot, Miha" userId="5fdfeab2-e3ac-40dc-9f9d-ac602c9b72a8" providerId="ADAL" clId="{0BC7C750-A013-4660-A80A-CF1A4AED0242}" dt="2022-03-03T14:12:56.637" v="920"/>
          <ac:inkMkLst>
            <pc:docMk/>
            <pc:sldMk cId="3419492105" sldId="265"/>
            <ac:inkMk id="27" creationId="{70EC0988-D41D-4F42-8F07-07D04AB9DA65}"/>
          </ac:inkMkLst>
        </pc:inkChg>
        <pc:inkChg chg="add del">
          <ac:chgData name="Ožbot, Miha" userId="5fdfeab2-e3ac-40dc-9f9d-ac602c9b72a8" providerId="ADAL" clId="{0BC7C750-A013-4660-A80A-CF1A4AED0242}" dt="2022-03-03T14:16:40.850" v="979" actId="478"/>
          <ac:inkMkLst>
            <pc:docMk/>
            <pc:sldMk cId="3419492105" sldId="265"/>
            <ac:inkMk id="29" creationId="{5B1BB6C7-F5D3-4B31-AFAD-405530A0F736}"/>
          </ac:inkMkLst>
        </pc:inkChg>
        <pc:inkChg chg="add del">
          <ac:chgData name="Ožbot, Miha" userId="5fdfeab2-e3ac-40dc-9f9d-ac602c9b72a8" providerId="ADAL" clId="{0BC7C750-A013-4660-A80A-CF1A4AED0242}" dt="2022-03-03T14:16:40.850" v="979" actId="478"/>
          <ac:inkMkLst>
            <pc:docMk/>
            <pc:sldMk cId="3419492105" sldId="265"/>
            <ac:inkMk id="30" creationId="{C0948B4D-1369-4410-ADDD-AE5EA6D99AC3}"/>
          </ac:inkMkLst>
        </pc:inkChg>
        <pc:inkChg chg="add del mod topLvl">
          <ac:chgData name="Ožbot, Miha" userId="5fdfeab2-e3ac-40dc-9f9d-ac602c9b72a8" providerId="ADAL" clId="{0BC7C750-A013-4660-A80A-CF1A4AED0242}" dt="2022-03-03T14:15:16.917" v="962" actId="34122"/>
          <ac:inkMkLst>
            <pc:docMk/>
            <pc:sldMk cId="3419492105" sldId="265"/>
            <ac:inkMk id="31" creationId="{3E3B1C47-A9A7-44E8-9BC3-45771B1771C7}"/>
          </ac:inkMkLst>
        </pc:inkChg>
        <pc:inkChg chg="add mod topLvl">
          <ac:chgData name="Ožbot, Miha" userId="5fdfeab2-e3ac-40dc-9f9d-ac602c9b72a8" providerId="ADAL" clId="{0BC7C750-A013-4660-A80A-CF1A4AED0242}" dt="2022-03-03T14:14:34.400" v="953" actId="34122"/>
          <ac:inkMkLst>
            <pc:docMk/>
            <pc:sldMk cId="3419492105" sldId="265"/>
            <ac:inkMk id="32" creationId="{DECDC70A-90D9-49AE-8F6D-31DBFC178FAF}"/>
          </ac:inkMkLst>
        </pc:inkChg>
        <pc:inkChg chg="add del mod">
          <ac:chgData name="Ožbot, Miha" userId="5fdfeab2-e3ac-40dc-9f9d-ac602c9b72a8" providerId="ADAL" clId="{0BC7C750-A013-4660-A80A-CF1A4AED0242}" dt="2022-03-03T14:15:24.687" v="965" actId="478"/>
          <ac:inkMkLst>
            <pc:docMk/>
            <pc:sldMk cId="3419492105" sldId="265"/>
            <ac:inkMk id="34" creationId="{F487B71F-EA1A-4904-97BD-B95A638D8B6F}"/>
          </ac:inkMkLst>
        </pc:inkChg>
        <pc:inkChg chg="add del mod">
          <ac:chgData name="Ožbot, Miha" userId="5fdfeab2-e3ac-40dc-9f9d-ac602c9b72a8" providerId="ADAL" clId="{0BC7C750-A013-4660-A80A-CF1A4AED0242}" dt="2022-03-03T14:13:43.188" v="950" actId="9405"/>
          <ac:inkMkLst>
            <pc:docMk/>
            <pc:sldMk cId="3419492105" sldId="265"/>
            <ac:inkMk id="35" creationId="{0A7320D9-3CDA-485F-9470-3A03FDF2873E}"/>
          </ac:inkMkLst>
        </pc:inkChg>
        <pc:inkChg chg="add del mod">
          <ac:chgData name="Ožbot, Miha" userId="5fdfeab2-e3ac-40dc-9f9d-ac602c9b72a8" providerId="ADAL" clId="{0BC7C750-A013-4660-A80A-CF1A4AED0242}" dt="2022-03-03T14:13:41.443" v="949" actId="9405"/>
          <ac:inkMkLst>
            <pc:docMk/>
            <pc:sldMk cId="3419492105" sldId="265"/>
            <ac:inkMk id="36" creationId="{FB9EE7E8-DCD3-45AC-B5F8-280D51A05586}"/>
          </ac:inkMkLst>
        </pc:inkChg>
        <pc:inkChg chg="add del mod">
          <ac:chgData name="Ožbot, Miha" userId="5fdfeab2-e3ac-40dc-9f9d-ac602c9b72a8" providerId="ADAL" clId="{0BC7C750-A013-4660-A80A-CF1A4AED0242}" dt="2022-03-03T14:13:41.203" v="948" actId="9405"/>
          <ac:inkMkLst>
            <pc:docMk/>
            <pc:sldMk cId="3419492105" sldId="265"/>
            <ac:inkMk id="37" creationId="{FE7846E1-7417-40C5-ABF2-F964528D38E3}"/>
          </ac:inkMkLst>
        </pc:inkChg>
        <pc:inkChg chg="add del mod">
          <ac:chgData name="Ožbot, Miha" userId="5fdfeab2-e3ac-40dc-9f9d-ac602c9b72a8" providerId="ADAL" clId="{0BC7C750-A013-4660-A80A-CF1A4AED0242}" dt="2022-03-03T14:13:40.964" v="947" actId="9405"/>
          <ac:inkMkLst>
            <pc:docMk/>
            <pc:sldMk cId="3419492105" sldId="265"/>
            <ac:inkMk id="38" creationId="{B6791806-5E6B-4B83-8A51-0D3C820F44BD}"/>
          </ac:inkMkLst>
        </pc:inkChg>
        <pc:inkChg chg="add del mod">
          <ac:chgData name="Ožbot, Miha" userId="5fdfeab2-e3ac-40dc-9f9d-ac602c9b72a8" providerId="ADAL" clId="{0BC7C750-A013-4660-A80A-CF1A4AED0242}" dt="2022-03-03T14:13:40.740" v="946" actId="9405"/>
          <ac:inkMkLst>
            <pc:docMk/>
            <pc:sldMk cId="3419492105" sldId="265"/>
            <ac:inkMk id="39" creationId="{EDF40A82-4BE7-439B-B625-B81BDD3A7C70}"/>
          </ac:inkMkLst>
        </pc:inkChg>
        <pc:inkChg chg="add del mod">
          <ac:chgData name="Ožbot, Miha" userId="5fdfeab2-e3ac-40dc-9f9d-ac602c9b72a8" providerId="ADAL" clId="{0BC7C750-A013-4660-A80A-CF1A4AED0242}" dt="2022-03-03T14:13:40.516" v="945" actId="9405"/>
          <ac:inkMkLst>
            <pc:docMk/>
            <pc:sldMk cId="3419492105" sldId="265"/>
            <ac:inkMk id="40" creationId="{4FDDA6FC-DBD3-4579-8F3F-888C99F74CD4}"/>
          </ac:inkMkLst>
        </pc:inkChg>
        <pc:inkChg chg="add del mod">
          <ac:chgData name="Ožbot, Miha" userId="5fdfeab2-e3ac-40dc-9f9d-ac602c9b72a8" providerId="ADAL" clId="{0BC7C750-A013-4660-A80A-CF1A4AED0242}" dt="2022-03-03T14:13:40.323" v="944" actId="9405"/>
          <ac:inkMkLst>
            <pc:docMk/>
            <pc:sldMk cId="3419492105" sldId="265"/>
            <ac:inkMk id="41" creationId="{60D6E2B3-5063-4FF4-A2C5-B3052E9A5C73}"/>
          </ac:inkMkLst>
        </pc:inkChg>
        <pc:inkChg chg="add del mod">
          <ac:chgData name="Ožbot, Miha" userId="5fdfeab2-e3ac-40dc-9f9d-ac602c9b72a8" providerId="ADAL" clId="{0BC7C750-A013-4660-A80A-CF1A4AED0242}" dt="2022-03-03T14:13:40.083" v="943" actId="9405"/>
          <ac:inkMkLst>
            <pc:docMk/>
            <pc:sldMk cId="3419492105" sldId="265"/>
            <ac:inkMk id="42" creationId="{CD7171AB-A554-4D8C-B860-ED5CF1DE4580}"/>
          </ac:inkMkLst>
        </pc:inkChg>
        <pc:inkChg chg="add del">
          <ac:chgData name="Ožbot, Miha" userId="5fdfeab2-e3ac-40dc-9f9d-ac602c9b72a8" providerId="ADAL" clId="{0BC7C750-A013-4660-A80A-CF1A4AED0242}" dt="2022-03-03T14:13:39.795" v="942" actId="9405"/>
          <ac:inkMkLst>
            <pc:docMk/>
            <pc:sldMk cId="3419492105" sldId="265"/>
            <ac:inkMk id="43" creationId="{C03BEF49-87D8-46B2-BB8A-32826621697E}"/>
          </ac:inkMkLst>
        </pc:inkChg>
        <pc:inkChg chg="add del">
          <ac:chgData name="Ožbot, Miha" userId="5fdfeab2-e3ac-40dc-9f9d-ac602c9b72a8" providerId="ADAL" clId="{0BC7C750-A013-4660-A80A-CF1A4AED0242}" dt="2022-03-03T14:13:39.428" v="941"/>
          <ac:inkMkLst>
            <pc:docMk/>
            <pc:sldMk cId="3419492105" sldId="265"/>
            <ac:inkMk id="44" creationId="{C45AF8A4-9821-4B2F-95F2-5FFC15020319}"/>
          </ac:inkMkLst>
        </pc:inkChg>
        <pc:inkChg chg="add del">
          <ac:chgData name="Ožbot, Miha" userId="5fdfeab2-e3ac-40dc-9f9d-ac602c9b72a8" providerId="ADAL" clId="{0BC7C750-A013-4660-A80A-CF1A4AED0242}" dt="2022-03-03T14:13:38.868" v="939" actId="9405"/>
          <ac:inkMkLst>
            <pc:docMk/>
            <pc:sldMk cId="3419492105" sldId="265"/>
            <ac:inkMk id="48" creationId="{FC4C1ED9-BD14-4D25-B313-05F6B4E6684F}"/>
          </ac:inkMkLst>
        </pc:inkChg>
        <pc:inkChg chg="add del">
          <ac:chgData name="Ožbot, Miha" userId="5fdfeab2-e3ac-40dc-9f9d-ac602c9b72a8" providerId="ADAL" clId="{0BC7C750-A013-4660-A80A-CF1A4AED0242}" dt="2022-03-03T14:17:06.084" v="983" actId="9405"/>
          <ac:inkMkLst>
            <pc:docMk/>
            <pc:sldMk cId="3419492105" sldId="265"/>
            <ac:inkMk id="49" creationId="{A123CFBD-DC67-4975-9204-01BB9FEC91B6}"/>
          </ac:inkMkLst>
        </pc:inkChg>
        <pc:inkChg chg="add del mod">
          <ac:chgData name="Ožbot, Miha" userId="5fdfeab2-e3ac-40dc-9f9d-ac602c9b72a8" providerId="ADAL" clId="{0BC7C750-A013-4660-A80A-CF1A4AED0242}" dt="2022-03-03T15:01:03.475" v="1576" actId="478"/>
          <ac:inkMkLst>
            <pc:docMk/>
            <pc:sldMk cId="3419492105" sldId="265"/>
            <ac:inkMk id="50" creationId="{A7F0E0C4-E1F7-469A-BB9E-6DA9674FD0E9}"/>
          </ac:inkMkLst>
        </pc:inkChg>
        <pc:inkChg chg="add del mod">
          <ac:chgData name="Ožbot, Miha" userId="5fdfeab2-e3ac-40dc-9f9d-ac602c9b72a8" providerId="ADAL" clId="{0BC7C750-A013-4660-A80A-CF1A4AED0242}" dt="2022-03-03T15:01:04.851" v="1577" actId="478"/>
          <ac:inkMkLst>
            <pc:docMk/>
            <pc:sldMk cId="3419492105" sldId="265"/>
            <ac:inkMk id="51" creationId="{36B51048-AC34-4EC8-AD9E-2A40CF4FC7E8}"/>
          </ac:inkMkLst>
        </pc:inkChg>
        <pc:inkChg chg="add del">
          <ac:chgData name="Ožbot, Miha" userId="5fdfeab2-e3ac-40dc-9f9d-ac602c9b72a8" providerId="ADAL" clId="{0BC7C750-A013-4660-A80A-CF1A4AED0242}" dt="2022-03-03T14:17:12.515" v="987" actId="9405"/>
          <ac:inkMkLst>
            <pc:docMk/>
            <pc:sldMk cId="3419492105" sldId="265"/>
            <ac:inkMk id="52" creationId="{A1CD7860-1B1A-4F99-9F21-0159FA9CA05D}"/>
          </ac:inkMkLst>
        </pc:inkChg>
        <pc:inkChg chg="add del">
          <ac:chgData name="Ožbot, Miha" userId="5fdfeab2-e3ac-40dc-9f9d-ac602c9b72a8" providerId="ADAL" clId="{0BC7C750-A013-4660-A80A-CF1A4AED0242}" dt="2022-03-03T14:17:13.892" v="989" actId="9405"/>
          <ac:inkMkLst>
            <pc:docMk/>
            <pc:sldMk cId="3419492105" sldId="265"/>
            <ac:inkMk id="53" creationId="{BEFFFEA5-F637-4B55-9C57-257885AFD22D}"/>
          </ac:inkMkLst>
        </pc:inkChg>
        <pc:inkChg chg="add del">
          <ac:chgData name="Ožbot, Miha" userId="5fdfeab2-e3ac-40dc-9f9d-ac602c9b72a8" providerId="ADAL" clId="{0BC7C750-A013-4660-A80A-CF1A4AED0242}" dt="2022-03-03T14:17:16.420" v="991" actId="9405"/>
          <ac:inkMkLst>
            <pc:docMk/>
            <pc:sldMk cId="3419492105" sldId="265"/>
            <ac:inkMk id="54" creationId="{5D1BFC5F-27EC-4FCC-91B7-8FBD806827CB}"/>
          </ac:inkMkLst>
        </pc:inkChg>
        <pc:inkChg chg="add del">
          <ac:chgData name="Ožbot, Miha" userId="5fdfeab2-e3ac-40dc-9f9d-ac602c9b72a8" providerId="ADAL" clId="{0BC7C750-A013-4660-A80A-CF1A4AED0242}" dt="2022-03-03T14:17:17.731" v="993" actId="9405"/>
          <ac:inkMkLst>
            <pc:docMk/>
            <pc:sldMk cId="3419492105" sldId="265"/>
            <ac:inkMk id="55" creationId="{58896C7B-B8A3-43E1-B019-66EBF5571775}"/>
          </ac:inkMkLst>
        </pc:inkChg>
        <pc:inkChg chg="add del">
          <ac:chgData name="Ožbot, Miha" userId="5fdfeab2-e3ac-40dc-9f9d-ac602c9b72a8" providerId="ADAL" clId="{0BC7C750-A013-4660-A80A-CF1A4AED0242}" dt="2022-03-03T14:17:19.059" v="995" actId="9405"/>
          <ac:inkMkLst>
            <pc:docMk/>
            <pc:sldMk cId="3419492105" sldId="265"/>
            <ac:inkMk id="56" creationId="{91ADC43C-3E5C-440C-8D29-CC3868D92AB7}"/>
          </ac:inkMkLst>
        </pc:inkChg>
        <pc:inkChg chg="add del">
          <ac:chgData name="Ožbot, Miha" userId="5fdfeab2-e3ac-40dc-9f9d-ac602c9b72a8" providerId="ADAL" clId="{0BC7C750-A013-4660-A80A-CF1A4AED0242}" dt="2022-03-03T14:17:20.324" v="997" actId="9405"/>
          <ac:inkMkLst>
            <pc:docMk/>
            <pc:sldMk cId="3419492105" sldId="265"/>
            <ac:inkMk id="57" creationId="{73EBD1D4-EFE9-43F4-9DDA-8B0C75062D79}"/>
          </ac:inkMkLst>
        </pc:inkChg>
        <pc:inkChg chg="add mod">
          <ac:chgData name="Ožbot, Miha" userId="5fdfeab2-e3ac-40dc-9f9d-ac602c9b72a8" providerId="ADAL" clId="{0BC7C750-A013-4660-A80A-CF1A4AED0242}" dt="2022-03-03T14:17:23.031" v="1000"/>
          <ac:inkMkLst>
            <pc:docMk/>
            <pc:sldMk cId="3419492105" sldId="265"/>
            <ac:inkMk id="58" creationId="{B9B64695-F4B4-47C4-A26C-E1B5D705FEF5}"/>
          </ac:inkMkLst>
        </pc:inkChg>
        <pc:inkChg chg="add mod">
          <ac:chgData name="Ožbot, Miha" userId="5fdfeab2-e3ac-40dc-9f9d-ac602c9b72a8" providerId="ADAL" clId="{0BC7C750-A013-4660-A80A-CF1A4AED0242}" dt="2022-03-03T14:17:23.031" v="1000"/>
          <ac:inkMkLst>
            <pc:docMk/>
            <pc:sldMk cId="3419492105" sldId="265"/>
            <ac:inkMk id="59" creationId="{984EA93C-3654-4393-858D-C53466E2CE2E}"/>
          </ac:inkMkLst>
        </pc:inkChg>
        <pc:inkChg chg="add del mod">
          <ac:chgData name="Ožbot, Miha" userId="5fdfeab2-e3ac-40dc-9f9d-ac602c9b72a8" providerId="ADAL" clId="{0BC7C750-A013-4660-A80A-CF1A4AED0242}" dt="2022-03-03T14:57:43.954" v="1539" actId="478"/>
          <ac:inkMkLst>
            <pc:docMk/>
            <pc:sldMk cId="3419492105" sldId="265"/>
            <ac:inkMk id="61" creationId="{630F5FDB-F414-438E-AC4D-1F74F8E034E3}"/>
          </ac:inkMkLst>
        </pc:inkChg>
        <pc:inkChg chg="add del mod">
          <ac:chgData name="Ožbot, Miha" userId="5fdfeab2-e3ac-40dc-9f9d-ac602c9b72a8" providerId="ADAL" clId="{0BC7C750-A013-4660-A80A-CF1A4AED0242}" dt="2022-03-03T14:17:52.003" v="1021" actId="9405"/>
          <ac:inkMkLst>
            <pc:docMk/>
            <pc:sldMk cId="3419492105" sldId="265"/>
            <ac:inkMk id="62" creationId="{EA974E95-40BB-4FF6-82D5-B69D010F2E01}"/>
          </ac:inkMkLst>
        </pc:inkChg>
        <pc:inkChg chg="add del mod">
          <ac:chgData name="Ožbot, Miha" userId="5fdfeab2-e3ac-40dc-9f9d-ac602c9b72a8" providerId="ADAL" clId="{0BC7C750-A013-4660-A80A-CF1A4AED0242}" dt="2022-03-03T14:17:51.364" v="1020"/>
          <ac:inkMkLst>
            <pc:docMk/>
            <pc:sldMk cId="3419492105" sldId="265"/>
            <ac:inkMk id="63" creationId="{0C6C273F-7278-41B0-BA7E-C697B72CD6DD}"/>
          </ac:inkMkLst>
        </pc:inkChg>
        <pc:inkChg chg="add del mod">
          <ac:chgData name="Ožbot, Miha" userId="5fdfeab2-e3ac-40dc-9f9d-ac602c9b72a8" providerId="ADAL" clId="{0BC7C750-A013-4660-A80A-CF1A4AED0242}" dt="2022-03-03T14:17:41.522" v="1010" actId="9405"/>
          <ac:inkMkLst>
            <pc:docMk/>
            <pc:sldMk cId="3419492105" sldId="265"/>
            <ac:inkMk id="65" creationId="{F77DAC49-3A64-404C-9BCC-502D99D2D53F}"/>
          </ac:inkMkLst>
        </pc:inkChg>
        <pc:inkChg chg="add del mod">
          <ac:chgData name="Ožbot, Miha" userId="5fdfeab2-e3ac-40dc-9f9d-ac602c9b72a8" providerId="ADAL" clId="{0BC7C750-A013-4660-A80A-CF1A4AED0242}" dt="2022-03-03T14:17:41.157" v="1009"/>
          <ac:inkMkLst>
            <pc:docMk/>
            <pc:sldMk cId="3419492105" sldId="265"/>
            <ac:inkMk id="66" creationId="{654B77F3-19CC-4B52-AF2D-6875753CD7DB}"/>
          </ac:inkMkLst>
        </pc:inkChg>
        <pc:inkChg chg="add del mod">
          <ac:chgData name="Ožbot, Miha" userId="5fdfeab2-e3ac-40dc-9f9d-ac602c9b72a8" providerId="ADAL" clId="{0BC7C750-A013-4660-A80A-CF1A4AED0242}" dt="2022-03-03T14:17:51.043" v="1018" actId="9405"/>
          <ac:inkMkLst>
            <pc:docMk/>
            <pc:sldMk cId="3419492105" sldId="265"/>
            <ac:inkMk id="68" creationId="{8D4D39CF-E1D7-4B69-BAE6-CD567AB7857B}"/>
          </ac:inkMkLst>
        </pc:inkChg>
        <pc:inkChg chg="add del mod">
          <ac:chgData name="Ožbot, Miha" userId="5fdfeab2-e3ac-40dc-9f9d-ac602c9b72a8" providerId="ADAL" clId="{0BC7C750-A013-4660-A80A-CF1A4AED0242}" dt="2022-03-03T14:17:44.932" v="1015"/>
          <ac:inkMkLst>
            <pc:docMk/>
            <pc:sldMk cId="3419492105" sldId="265"/>
            <ac:inkMk id="69" creationId="{C1F4835C-456C-4D02-A536-FA2C50BF4EFA}"/>
          </ac:inkMkLst>
        </pc:inkChg>
        <pc:inkChg chg="add del">
          <ac:chgData name="Ožbot, Miha" userId="5fdfeab2-e3ac-40dc-9f9d-ac602c9b72a8" providerId="ADAL" clId="{0BC7C750-A013-4660-A80A-CF1A4AED0242}" dt="2022-03-03T14:17:50.724" v="1017" actId="9405"/>
          <ac:inkMkLst>
            <pc:docMk/>
            <pc:sldMk cId="3419492105" sldId="265"/>
            <ac:inkMk id="71" creationId="{9EE9D87B-ADED-4429-BB4D-0689BF07AC49}"/>
          </ac:inkMkLst>
        </pc:inkChg>
        <pc:inkChg chg="add del">
          <ac:chgData name="Ožbot, Miha" userId="5fdfeab2-e3ac-40dc-9f9d-ac602c9b72a8" providerId="ADAL" clId="{0BC7C750-A013-4660-A80A-CF1A4AED0242}" dt="2022-03-03T14:17:53.988" v="1023" actId="9405"/>
          <ac:inkMkLst>
            <pc:docMk/>
            <pc:sldMk cId="3419492105" sldId="265"/>
            <ac:inkMk id="72" creationId="{4E564B81-3D76-474A-8848-9A8A4E15E085}"/>
          </ac:inkMkLst>
        </pc:inkChg>
        <pc:inkChg chg="add del">
          <ac:chgData name="Ožbot, Miha" userId="5fdfeab2-e3ac-40dc-9f9d-ac602c9b72a8" providerId="ADAL" clId="{0BC7C750-A013-4660-A80A-CF1A4AED0242}" dt="2022-03-03T14:57:43.219" v="1538" actId="478"/>
          <ac:inkMkLst>
            <pc:docMk/>
            <pc:sldMk cId="3419492105" sldId="265"/>
            <ac:inkMk id="73" creationId="{19CE68AA-7364-4774-BB69-47E85D4644DC}"/>
          </ac:inkMkLst>
        </pc:inkChg>
        <pc:inkChg chg="add del mod">
          <ac:chgData name="Ožbot, Miha" userId="5fdfeab2-e3ac-40dc-9f9d-ac602c9b72a8" providerId="ADAL" clId="{0BC7C750-A013-4660-A80A-CF1A4AED0242}" dt="2022-03-03T15:01:12.674" v="1582" actId="478"/>
          <ac:inkMkLst>
            <pc:docMk/>
            <pc:sldMk cId="3419492105" sldId="265"/>
            <ac:inkMk id="74" creationId="{25D306B0-093A-4925-AFD2-86E2C2529B73}"/>
          </ac:inkMkLst>
        </pc:inkChg>
        <pc:inkChg chg="add del">
          <ac:chgData name="Ožbot, Miha" userId="5fdfeab2-e3ac-40dc-9f9d-ac602c9b72a8" providerId="ADAL" clId="{0BC7C750-A013-4660-A80A-CF1A4AED0242}" dt="2022-03-03T14:17:58.547" v="1027" actId="9405"/>
          <ac:inkMkLst>
            <pc:docMk/>
            <pc:sldMk cId="3419492105" sldId="265"/>
            <ac:inkMk id="75" creationId="{C4307B4D-00A3-41DA-B183-F13345C72DC4}"/>
          </ac:inkMkLst>
        </pc:inkChg>
        <pc:inkChg chg="add del">
          <ac:chgData name="Ožbot, Miha" userId="5fdfeab2-e3ac-40dc-9f9d-ac602c9b72a8" providerId="ADAL" clId="{0BC7C750-A013-4660-A80A-CF1A4AED0242}" dt="2022-03-03T14:17:59.828" v="1029" actId="9405"/>
          <ac:inkMkLst>
            <pc:docMk/>
            <pc:sldMk cId="3419492105" sldId="265"/>
            <ac:inkMk id="76" creationId="{A94D54FD-1CA8-4015-9F0A-39E5CEF108E0}"/>
          </ac:inkMkLst>
        </pc:inkChg>
        <pc:inkChg chg="add del">
          <ac:chgData name="Ožbot, Miha" userId="5fdfeab2-e3ac-40dc-9f9d-ac602c9b72a8" providerId="ADAL" clId="{0BC7C750-A013-4660-A80A-CF1A4AED0242}" dt="2022-03-03T15:01:12.226" v="1581" actId="478"/>
          <ac:inkMkLst>
            <pc:docMk/>
            <pc:sldMk cId="3419492105" sldId="265"/>
            <ac:inkMk id="77" creationId="{030211BD-CD86-46D0-AA8A-654CB3D2F3E6}"/>
          </ac:inkMkLst>
        </pc:inkChg>
        <pc:inkChg chg="add del">
          <ac:chgData name="Ožbot, Miha" userId="5fdfeab2-e3ac-40dc-9f9d-ac602c9b72a8" providerId="ADAL" clId="{0BC7C750-A013-4660-A80A-CF1A4AED0242}" dt="2022-03-03T14:18:19.875" v="1032" actId="9405"/>
          <ac:inkMkLst>
            <pc:docMk/>
            <pc:sldMk cId="3419492105" sldId="265"/>
            <ac:inkMk id="78" creationId="{FE194C2F-7A43-4313-8C39-43264648A88B}"/>
          </ac:inkMkLst>
        </pc:inkChg>
        <pc:inkChg chg="add mod">
          <ac:chgData name="Ožbot, Miha" userId="5fdfeab2-e3ac-40dc-9f9d-ac602c9b72a8" providerId="ADAL" clId="{0BC7C750-A013-4660-A80A-CF1A4AED0242}" dt="2022-03-03T14:18:23.598" v="1035"/>
          <ac:inkMkLst>
            <pc:docMk/>
            <pc:sldMk cId="3419492105" sldId="265"/>
            <ac:inkMk id="79" creationId="{A3CBBA4F-2909-4934-B52B-4EDDE6EC3C10}"/>
          </ac:inkMkLst>
        </pc:inkChg>
        <pc:inkChg chg="add mod">
          <ac:chgData name="Ožbot, Miha" userId="5fdfeab2-e3ac-40dc-9f9d-ac602c9b72a8" providerId="ADAL" clId="{0BC7C750-A013-4660-A80A-CF1A4AED0242}" dt="2022-03-03T14:18:23.598" v="1035"/>
          <ac:inkMkLst>
            <pc:docMk/>
            <pc:sldMk cId="3419492105" sldId="265"/>
            <ac:inkMk id="80" creationId="{31DC68B6-494A-44E2-BDCF-EC367335354D}"/>
          </ac:inkMkLst>
        </pc:inkChg>
        <pc:inkChg chg="add del mod">
          <ac:chgData name="Ožbot, Miha" userId="5fdfeab2-e3ac-40dc-9f9d-ac602c9b72a8" providerId="ADAL" clId="{0BC7C750-A013-4660-A80A-CF1A4AED0242}" dt="2022-03-03T14:19:27.171" v="1052" actId="478"/>
          <ac:inkMkLst>
            <pc:docMk/>
            <pc:sldMk cId="3419492105" sldId="265"/>
            <ac:inkMk id="82" creationId="{217E1179-3594-4CDC-BB38-7E912FB90B62}"/>
          </ac:inkMkLst>
        </pc:inkChg>
        <pc:inkChg chg="add del mod">
          <ac:chgData name="Ožbot, Miha" userId="5fdfeab2-e3ac-40dc-9f9d-ac602c9b72a8" providerId="ADAL" clId="{0BC7C750-A013-4660-A80A-CF1A4AED0242}" dt="2022-03-03T14:18:27.299" v="1040"/>
          <ac:inkMkLst>
            <pc:docMk/>
            <pc:sldMk cId="3419492105" sldId="265"/>
            <ac:inkMk id="83" creationId="{BBF8C759-344E-4EA3-B7FC-D59D59C9CA06}"/>
          </ac:inkMkLst>
        </pc:inkChg>
        <pc:inkChg chg="add del mod">
          <ac:chgData name="Ožbot, Miha" userId="5fdfeab2-e3ac-40dc-9f9d-ac602c9b72a8" providerId="ADAL" clId="{0BC7C750-A013-4660-A80A-CF1A4AED0242}" dt="2022-03-03T15:01:11.603" v="1580" actId="478"/>
          <ac:inkMkLst>
            <pc:docMk/>
            <pc:sldMk cId="3419492105" sldId="265"/>
            <ac:inkMk id="85" creationId="{F3A20C40-8094-493D-8D59-DE286391A55E}"/>
          </ac:inkMkLst>
        </pc:inkChg>
        <pc:inkChg chg="add del">
          <ac:chgData name="Ožbot, Miha" userId="5fdfeab2-e3ac-40dc-9f9d-ac602c9b72a8" providerId="ADAL" clId="{0BC7C750-A013-4660-A80A-CF1A4AED0242}" dt="2022-03-03T14:18:36.835" v="1043" actId="9405"/>
          <ac:inkMkLst>
            <pc:docMk/>
            <pc:sldMk cId="3419492105" sldId="265"/>
            <ac:inkMk id="86" creationId="{8A9E1689-BA39-4A25-AE53-EC97DE5D1C55}"/>
          </ac:inkMkLst>
        </pc:inkChg>
        <pc:inkChg chg="add del">
          <ac:chgData name="Ožbot, Miha" userId="5fdfeab2-e3ac-40dc-9f9d-ac602c9b72a8" providerId="ADAL" clId="{0BC7C750-A013-4660-A80A-CF1A4AED0242}" dt="2022-03-03T14:19:32.643" v="1054" actId="9405"/>
          <ac:inkMkLst>
            <pc:docMk/>
            <pc:sldMk cId="3419492105" sldId="265"/>
            <ac:inkMk id="87" creationId="{CF54B472-7B2D-4A11-BBED-DD79CF8F4CC9}"/>
          </ac:inkMkLst>
        </pc:inkChg>
        <pc:inkChg chg="add del">
          <ac:chgData name="Ožbot, Miha" userId="5fdfeab2-e3ac-40dc-9f9d-ac602c9b72a8" providerId="ADAL" clId="{0BC7C750-A013-4660-A80A-CF1A4AED0242}" dt="2022-03-03T14:19:35.127" v="1056" actId="9405"/>
          <ac:inkMkLst>
            <pc:docMk/>
            <pc:sldMk cId="3419492105" sldId="265"/>
            <ac:inkMk id="88" creationId="{CD452435-CB72-48A4-B4A0-76806D9C0EAC}"/>
          </ac:inkMkLst>
        </pc:inkChg>
        <pc:inkChg chg="add del">
          <ac:chgData name="Ožbot, Miha" userId="5fdfeab2-e3ac-40dc-9f9d-ac602c9b72a8" providerId="ADAL" clId="{0BC7C750-A013-4660-A80A-CF1A4AED0242}" dt="2022-03-03T14:19:37.221" v="1058" actId="9405"/>
          <ac:inkMkLst>
            <pc:docMk/>
            <pc:sldMk cId="3419492105" sldId="265"/>
            <ac:inkMk id="89" creationId="{42C44078-A618-4A0B-A00F-2D7B76ECA19E}"/>
          </ac:inkMkLst>
        </pc:inkChg>
        <pc:inkChg chg="add mod">
          <ac:chgData name="Ožbot, Miha" userId="5fdfeab2-e3ac-40dc-9f9d-ac602c9b72a8" providerId="ADAL" clId="{0BC7C750-A013-4660-A80A-CF1A4AED0242}" dt="2022-03-03T14:19:41.811" v="1065"/>
          <ac:inkMkLst>
            <pc:docMk/>
            <pc:sldMk cId="3419492105" sldId="265"/>
            <ac:inkMk id="90" creationId="{7A072EAB-4CB6-4042-B528-135FFFD24DAA}"/>
          </ac:inkMkLst>
        </pc:inkChg>
        <pc:inkChg chg="add mod">
          <ac:chgData name="Ožbot, Miha" userId="5fdfeab2-e3ac-40dc-9f9d-ac602c9b72a8" providerId="ADAL" clId="{0BC7C750-A013-4660-A80A-CF1A4AED0242}" dt="2022-03-03T14:19:41.811" v="1065"/>
          <ac:inkMkLst>
            <pc:docMk/>
            <pc:sldMk cId="3419492105" sldId="265"/>
            <ac:inkMk id="91" creationId="{EAE855DC-5F9D-40F9-B142-C5A23021C170}"/>
          </ac:inkMkLst>
        </pc:inkChg>
        <pc:inkChg chg="add del mod">
          <ac:chgData name="Ožbot, Miha" userId="5fdfeab2-e3ac-40dc-9f9d-ac602c9b72a8" providerId="ADAL" clId="{0BC7C750-A013-4660-A80A-CF1A4AED0242}" dt="2022-03-03T14:19:41.811" v="1065"/>
          <ac:inkMkLst>
            <pc:docMk/>
            <pc:sldMk cId="3419492105" sldId="265"/>
            <ac:inkMk id="93" creationId="{76E87A62-A016-4FF2-80C0-48018BAECAFF}"/>
          </ac:inkMkLst>
        </pc:inkChg>
        <pc:inkChg chg="add del">
          <ac:chgData name="Ožbot, Miha" userId="5fdfeab2-e3ac-40dc-9f9d-ac602c9b72a8" providerId="ADAL" clId="{0BC7C750-A013-4660-A80A-CF1A4AED0242}" dt="2022-03-03T14:33:50.418" v="1169" actId="9405"/>
          <ac:inkMkLst>
            <pc:docMk/>
            <pc:sldMk cId="3419492105" sldId="265"/>
            <ac:inkMk id="95" creationId="{59D2CC51-884E-41DC-B27E-DB7C1855C0D9}"/>
          </ac:inkMkLst>
        </pc:inkChg>
        <pc:inkChg chg="add del">
          <ac:chgData name="Ožbot, Miha" userId="5fdfeab2-e3ac-40dc-9f9d-ac602c9b72a8" providerId="ADAL" clId="{0BC7C750-A013-4660-A80A-CF1A4AED0242}" dt="2022-03-03T14:33:56.359" v="1171" actId="9405"/>
          <ac:inkMkLst>
            <pc:docMk/>
            <pc:sldMk cId="3419492105" sldId="265"/>
            <ac:inkMk id="96" creationId="{9EEED191-15B6-42E6-9A97-347641D665D9}"/>
          </ac:inkMkLst>
        </pc:inkChg>
        <pc:inkChg chg="add del">
          <ac:chgData name="Ožbot, Miha" userId="5fdfeab2-e3ac-40dc-9f9d-ac602c9b72a8" providerId="ADAL" clId="{0BC7C750-A013-4660-A80A-CF1A4AED0242}" dt="2022-03-03T14:34:00.946" v="1173" actId="9405"/>
          <ac:inkMkLst>
            <pc:docMk/>
            <pc:sldMk cId="3419492105" sldId="265"/>
            <ac:inkMk id="97" creationId="{9B44B98B-452F-414F-90AA-6D96CCFC40F1}"/>
          </ac:inkMkLst>
        </pc:inkChg>
        <pc:inkChg chg="add del">
          <ac:chgData name="Ožbot, Miha" userId="5fdfeab2-e3ac-40dc-9f9d-ac602c9b72a8" providerId="ADAL" clId="{0BC7C750-A013-4660-A80A-CF1A4AED0242}" dt="2022-03-03T14:34:12.723" v="1175" actId="9405"/>
          <ac:inkMkLst>
            <pc:docMk/>
            <pc:sldMk cId="3419492105" sldId="265"/>
            <ac:inkMk id="98" creationId="{765020D2-9F1C-4E31-963D-D4033DFF47C5}"/>
          </ac:inkMkLst>
        </pc:inkChg>
        <pc:inkChg chg="add del">
          <ac:chgData name="Ožbot, Miha" userId="5fdfeab2-e3ac-40dc-9f9d-ac602c9b72a8" providerId="ADAL" clId="{0BC7C750-A013-4660-A80A-CF1A4AED0242}" dt="2022-03-03T14:34:15.874" v="1177" actId="9405"/>
          <ac:inkMkLst>
            <pc:docMk/>
            <pc:sldMk cId="3419492105" sldId="265"/>
            <ac:inkMk id="99" creationId="{BE53DFCD-E659-4CDB-894F-7581642EA949}"/>
          </ac:inkMkLst>
        </pc:inkChg>
        <pc:inkChg chg="add del">
          <ac:chgData name="Ožbot, Miha" userId="5fdfeab2-e3ac-40dc-9f9d-ac602c9b72a8" providerId="ADAL" clId="{0BC7C750-A013-4660-A80A-CF1A4AED0242}" dt="2022-03-03T14:34:18.899" v="1179" actId="9405"/>
          <ac:inkMkLst>
            <pc:docMk/>
            <pc:sldMk cId="3419492105" sldId="265"/>
            <ac:inkMk id="100" creationId="{98AA540B-7B3B-4EE8-B299-DB4A5234A836}"/>
          </ac:inkMkLst>
        </pc:inkChg>
        <pc:inkChg chg="add del">
          <ac:chgData name="Ožbot, Miha" userId="5fdfeab2-e3ac-40dc-9f9d-ac602c9b72a8" providerId="ADAL" clId="{0BC7C750-A013-4660-A80A-CF1A4AED0242}" dt="2022-03-03T14:34:22.723" v="1181" actId="9405"/>
          <ac:inkMkLst>
            <pc:docMk/>
            <pc:sldMk cId="3419492105" sldId="265"/>
            <ac:inkMk id="101" creationId="{FAFA2288-E690-4D33-B7A2-3DA6266AFB7F}"/>
          </ac:inkMkLst>
        </pc:inkChg>
        <pc:inkChg chg="add del">
          <ac:chgData name="Ožbot, Miha" userId="5fdfeab2-e3ac-40dc-9f9d-ac602c9b72a8" providerId="ADAL" clId="{0BC7C750-A013-4660-A80A-CF1A4AED0242}" dt="2022-03-03T14:34:27.091" v="1185" actId="9405"/>
          <ac:inkMkLst>
            <pc:docMk/>
            <pc:sldMk cId="3419492105" sldId="265"/>
            <ac:inkMk id="102" creationId="{B37A1022-D863-45E3-988D-48DB142BA661}"/>
          </ac:inkMkLst>
        </pc:inkChg>
        <pc:inkChg chg="add del">
          <ac:chgData name="Ožbot, Miha" userId="5fdfeab2-e3ac-40dc-9f9d-ac602c9b72a8" providerId="ADAL" clId="{0BC7C750-A013-4660-A80A-CF1A4AED0242}" dt="2022-03-03T14:34:26.051" v="1184" actId="9405"/>
          <ac:inkMkLst>
            <pc:docMk/>
            <pc:sldMk cId="3419492105" sldId="265"/>
            <ac:inkMk id="103" creationId="{AB436E0B-0BE7-4AD4-B92F-CB96E17BAD82}"/>
          </ac:inkMkLst>
        </pc:inkChg>
        <pc:inkChg chg="add del">
          <ac:chgData name="Ožbot, Miha" userId="5fdfeab2-e3ac-40dc-9f9d-ac602c9b72a8" providerId="ADAL" clId="{0BC7C750-A013-4660-A80A-CF1A4AED0242}" dt="2022-03-03T14:34:35.739" v="1187" actId="9405"/>
          <ac:inkMkLst>
            <pc:docMk/>
            <pc:sldMk cId="3419492105" sldId="265"/>
            <ac:inkMk id="104" creationId="{E662E287-676D-480C-A125-B1EA9A8867A7}"/>
          </ac:inkMkLst>
        </pc:inkChg>
        <pc:inkChg chg="add del">
          <ac:chgData name="Ožbot, Miha" userId="5fdfeab2-e3ac-40dc-9f9d-ac602c9b72a8" providerId="ADAL" clId="{0BC7C750-A013-4660-A80A-CF1A4AED0242}" dt="2022-03-03T14:34:39.315" v="1189" actId="9405"/>
          <ac:inkMkLst>
            <pc:docMk/>
            <pc:sldMk cId="3419492105" sldId="265"/>
            <ac:inkMk id="105" creationId="{158F9800-2B56-45FC-AF61-C268E69CAEED}"/>
          </ac:inkMkLst>
        </pc:inkChg>
        <pc:inkChg chg="add del">
          <ac:chgData name="Ožbot, Miha" userId="5fdfeab2-e3ac-40dc-9f9d-ac602c9b72a8" providerId="ADAL" clId="{0BC7C750-A013-4660-A80A-CF1A4AED0242}" dt="2022-03-03T14:34:43.634" v="1191" actId="9405"/>
          <ac:inkMkLst>
            <pc:docMk/>
            <pc:sldMk cId="3419492105" sldId="265"/>
            <ac:inkMk id="106" creationId="{D32BEBA5-7D84-4FC0-9C6B-D22A5954A3B7}"/>
          </ac:inkMkLst>
        </pc:inkChg>
        <pc:inkChg chg="add del">
          <ac:chgData name="Ožbot, Miha" userId="5fdfeab2-e3ac-40dc-9f9d-ac602c9b72a8" providerId="ADAL" clId="{0BC7C750-A013-4660-A80A-CF1A4AED0242}" dt="2022-03-03T14:35:01.363" v="1199" actId="9405"/>
          <ac:inkMkLst>
            <pc:docMk/>
            <pc:sldMk cId="3419492105" sldId="265"/>
            <ac:inkMk id="107" creationId="{AF1D7573-4506-4B7E-9BB3-8AD7D4B98321}"/>
          </ac:inkMkLst>
        </pc:inkChg>
        <pc:inkChg chg="add del mod">
          <ac:chgData name="Ožbot, Miha" userId="5fdfeab2-e3ac-40dc-9f9d-ac602c9b72a8" providerId="ADAL" clId="{0BC7C750-A013-4660-A80A-CF1A4AED0242}" dt="2022-03-03T14:35:00.562" v="1198" actId="9405"/>
          <ac:inkMkLst>
            <pc:docMk/>
            <pc:sldMk cId="3419492105" sldId="265"/>
            <ac:inkMk id="108" creationId="{884188E1-A112-48C8-8D6F-10508D97CA2B}"/>
          </ac:inkMkLst>
        </pc:inkChg>
        <pc:inkChg chg="add del mod">
          <ac:chgData name="Ožbot, Miha" userId="5fdfeab2-e3ac-40dc-9f9d-ac602c9b72a8" providerId="ADAL" clId="{0BC7C750-A013-4660-A80A-CF1A4AED0242}" dt="2022-03-03T14:35:00.179" v="1197"/>
          <ac:inkMkLst>
            <pc:docMk/>
            <pc:sldMk cId="3419492105" sldId="265"/>
            <ac:inkMk id="109" creationId="{244A97CA-EEA4-4CFB-A4E9-6CFB49A7469F}"/>
          </ac:inkMkLst>
        </pc:inkChg>
        <pc:inkChg chg="add del">
          <ac:chgData name="Ožbot, Miha" userId="5fdfeab2-e3ac-40dc-9f9d-ac602c9b72a8" providerId="ADAL" clId="{0BC7C750-A013-4660-A80A-CF1A4AED0242}" dt="2022-03-03T14:35:04.628" v="1201" actId="9405"/>
          <ac:inkMkLst>
            <pc:docMk/>
            <pc:sldMk cId="3419492105" sldId="265"/>
            <ac:inkMk id="111" creationId="{714A2AA4-C43E-4559-8381-95147BB03BCE}"/>
          </ac:inkMkLst>
        </pc:inkChg>
        <pc:inkChg chg="add del">
          <ac:chgData name="Ožbot, Miha" userId="5fdfeab2-e3ac-40dc-9f9d-ac602c9b72a8" providerId="ADAL" clId="{0BC7C750-A013-4660-A80A-CF1A4AED0242}" dt="2022-03-03T14:35:07.107" v="1203" actId="9405"/>
          <ac:inkMkLst>
            <pc:docMk/>
            <pc:sldMk cId="3419492105" sldId="265"/>
            <ac:inkMk id="112" creationId="{D2F5789D-7832-43B8-B363-0E766409D433}"/>
          </ac:inkMkLst>
        </pc:inkChg>
        <pc:inkChg chg="add del">
          <ac:chgData name="Ožbot, Miha" userId="5fdfeab2-e3ac-40dc-9f9d-ac602c9b72a8" providerId="ADAL" clId="{0BC7C750-A013-4660-A80A-CF1A4AED0242}" dt="2022-03-03T14:35:10.098" v="1205" actId="9405"/>
          <ac:inkMkLst>
            <pc:docMk/>
            <pc:sldMk cId="3419492105" sldId="265"/>
            <ac:inkMk id="113" creationId="{9C320521-5496-4BA8-97AA-5DAFD48BE6A5}"/>
          </ac:inkMkLst>
        </pc:inkChg>
        <pc:inkChg chg="add del">
          <ac:chgData name="Ožbot, Miha" userId="5fdfeab2-e3ac-40dc-9f9d-ac602c9b72a8" providerId="ADAL" clId="{0BC7C750-A013-4660-A80A-CF1A4AED0242}" dt="2022-03-03T14:35:19.714" v="1209" actId="9405"/>
          <ac:inkMkLst>
            <pc:docMk/>
            <pc:sldMk cId="3419492105" sldId="265"/>
            <ac:inkMk id="114" creationId="{CD9A80FF-007A-4F9B-8F9B-1B96CA30CF21}"/>
          </ac:inkMkLst>
        </pc:inkChg>
        <pc:inkChg chg="add del">
          <ac:chgData name="Ožbot, Miha" userId="5fdfeab2-e3ac-40dc-9f9d-ac602c9b72a8" providerId="ADAL" clId="{0BC7C750-A013-4660-A80A-CF1A4AED0242}" dt="2022-03-03T14:35:21.331" v="1211" actId="9405"/>
          <ac:inkMkLst>
            <pc:docMk/>
            <pc:sldMk cId="3419492105" sldId="265"/>
            <ac:inkMk id="115" creationId="{0D9266E8-323C-4E6E-9547-8D43E96F9622}"/>
          </ac:inkMkLst>
        </pc:inkChg>
        <pc:inkChg chg="add del">
          <ac:chgData name="Ožbot, Miha" userId="5fdfeab2-e3ac-40dc-9f9d-ac602c9b72a8" providerId="ADAL" clId="{0BC7C750-A013-4660-A80A-CF1A4AED0242}" dt="2022-03-03T14:35:26.374" v="1213" actId="9405"/>
          <ac:inkMkLst>
            <pc:docMk/>
            <pc:sldMk cId="3419492105" sldId="265"/>
            <ac:inkMk id="116" creationId="{6DC3E3B4-E50F-4C91-B79C-24754D012EBC}"/>
          </ac:inkMkLst>
        </pc:inkChg>
        <pc:inkChg chg="add del">
          <ac:chgData name="Ožbot, Miha" userId="5fdfeab2-e3ac-40dc-9f9d-ac602c9b72a8" providerId="ADAL" clId="{0BC7C750-A013-4660-A80A-CF1A4AED0242}" dt="2022-03-03T14:35:28.915" v="1215" actId="9405"/>
          <ac:inkMkLst>
            <pc:docMk/>
            <pc:sldMk cId="3419492105" sldId="265"/>
            <ac:inkMk id="117" creationId="{295E6006-0AAB-4C30-A2FA-42F3252FD4CD}"/>
          </ac:inkMkLst>
        </pc:inkChg>
        <pc:inkChg chg="add del">
          <ac:chgData name="Ožbot, Miha" userId="5fdfeab2-e3ac-40dc-9f9d-ac602c9b72a8" providerId="ADAL" clId="{0BC7C750-A013-4660-A80A-CF1A4AED0242}" dt="2022-03-03T14:35:35.746" v="1217" actId="9405"/>
          <ac:inkMkLst>
            <pc:docMk/>
            <pc:sldMk cId="3419492105" sldId="265"/>
            <ac:inkMk id="118" creationId="{05DA5158-6EE4-4F68-8C73-01E498CBCBB2}"/>
          </ac:inkMkLst>
        </pc:inkChg>
        <pc:inkChg chg="add del">
          <ac:chgData name="Ožbot, Miha" userId="5fdfeab2-e3ac-40dc-9f9d-ac602c9b72a8" providerId="ADAL" clId="{0BC7C750-A013-4660-A80A-CF1A4AED0242}" dt="2022-03-03T14:35:37.795" v="1219" actId="9405"/>
          <ac:inkMkLst>
            <pc:docMk/>
            <pc:sldMk cId="3419492105" sldId="265"/>
            <ac:inkMk id="119" creationId="{570BCE36-D4C8-40F2-97A6-AF151D742F47}"/>
          </ac:inkMkLst>
        </pc:inkChg>
        <pc:inkChg chg="add del">
          <ac:chgData name="Ožbot, Miha" userId="5fdfeab2-e3ac-40dc-9f9d-ac602c9b72a8" providerId="ADAL" clId="{0BC7C750-A013-4660-A80A-CF1A4AED0242}" dt="2022-03-03T14:35:45.043" v="1221" actId="9405"/>
          <ac:inkMkLst>
            <pc:docMk/>
            <pc:sldMk cId="3419492105" sldId="265"/>
            <ac:inkMk id="120" creationId="{A5CD3280-C2B0-4223-9B0C-5F4A1408BFAD}"/>
          </ac:inkMkLst>
        </pc:inkChg>
        <pc:inkChg chg="add del">
          <ac:chgData name="Ožbot, Miha" userId="5fdfeab2-e3ac-40dc-9f9d-ac602c9b72a8" providerId="ADAL" clId="{0BC7C750-A013-4660-A80A-CF1A4AED0242}" dt="2022-03-03T14:35:47.667" v="1223" actId="9405"/>
          <ac:inkMkLst>
            <pc:docMk/>
            <pc:sldMk cId="3419492105" sldId="265"/>
            <ac:inkMk id="121" creationId="{C0FA374E-175F-44A8-A86F-42F206D3DFE6}"/>
          </ac:inkMkLst>
        </pc:inkChg>
        <pc:inkChg chg="add del mod">
          <ac:chgData name="Ožbot, Miha" userId="5fdfeab2-e3ac-40dc-9f9d-ac602c9b72a8" providerId="ADAL" clId="{0BC7C750-A013-4660-A80A-CF1A4AED0242}" dt="2022-03-03T14:48:55.281" v="1398" actId="478"/>
          <ac:inkMkLst>
            <pc:docMk/>
            <pc:sldMk cId="3419492105" sldId="265"/>
            <ac:inkMk id="122" creationId="{C1CD81B4-0BA6-492E-B468-BC957530C609}"/>
          </ac:inkMkLst>
        </pc:inkChg>
        <pc:inkChg chg="add del mod">
          <ac:chgData name="Ožbot, Miha" userId="5fdfeab2-e3ac-40dc-9f9d-ac602c9b72a8" providerId="ADAL" clId="{0BC7C750-A013-4660-A80A-CF1A4AED0242}" dt="2022-03-03T14:35:56.924" v="1228"/>
          <ac:inkMkLst>
            <pc:docMk/>
            <pc:sldMk cId="3419492105" sldId="265"/>
            <ac:inkMk id="123" creationId="{9EAD34C1-4A63-4C94-A5D8-E4990C170677}"/>
          </ac:inkMkLst>
        </pc:inkChg>
        <pc:inkChg chg="add del">
          <ac:chgData name="Ožbot, Miha" userId="5fdfeab2-e3ac-40dc-9f9d-ac602c9b72a8" providerId="ADAL" clId="{0BC7C750-A013-4660-A80A-CF1A4AED0242}" dt="2022-03-03T14:36:06.271" v="1230" actId="9405"/>
          <ac:inkMkLst>
            <pc:docMk/>
            <pc:sldMk cId="3419492105" sldId="265"/>
            <ac:inkMk id="125" creationId="{FD4E9D2F-16B5-4249-BCD8-AAD2DD487ADF}"/>
          </ac:inkMkLst>
        </pc:inkChg>
        <pc:inkChg chg="add">
          <ac:chgData name="Ožbot, Miha" userId="5fdfeab2-e3ac-40dc-9f9d-ac602c9b72a8" providerId="ADAL" clId="{0BC7C750-A013-4660-A80A-CF1A4AED0242}" dt="2022-03-03T14:36:07.884" v="1231" actId="9405"/>
          <ac:inkMkLst>
            <pc:docMk/>
            <pc:sldMk cId="3419492105" sldId="265"/>
            <ac:inkMk id="126" creationId="{BA371492-C48F-4A03-BD24-2DA1B237A653}"/>
          </ac:inkMkLst>
        </pc:inkChg>
        <pc:inkChg chg="add del">
          <ac:chgData name="Ožbot, Miha" userId="5fdfeab2-e3ac-40dc-9f9d-ac602c9b72a8" providerId="ADAL" clId="{0BC7C750-A013-4660-A80A-CF1A4AED0242}" dt="2022-03-03T14:36:29.203" v="1233" actId="9405"/>
          <ac:inkMkLst>
            <pc:docMk/>
            <pc:sldMk cId="3419492105" sldId="265"/>
            <ac:inkMk id="127" creationId="{38BD45C0-D278-4C5D-9EC7-D7F96A76E12E}"/>
          </ac:inkMkLst>
        </pc:inkChg>
        <pc:inkChg chg="add del">
          <ac:chgData name="Ožbot, Miha" userId="5fdfeab2-e3ac-40dc-9f9d-ac602c9b72a8" providerId="ADAL" clId="{0BC7C750-A013-4660-A80A-CF1A4AED0242}" dt="2022-03-03T14:36:30.947" v="1235" actId="9405"/>
          <ac:inkMkLst>
            <pc:docMk/>
            <pc:sldMk cId="3419492105" sldId="265"/>
            <ac:inkMk id="128" creationId="{E3785518-8D0F-4E41-A9A2-CFC90769A64B}"/>
          </ac:inkMkLst>
        </pc:inkChg>
        <pc:inkChg chg="add del">
          <ac:chgData name="Ožbot, Miha" userId="5fdfeab2-e3ac-40dc-9f9d-ac602c9b72a8" providerId="ADAL" clId="{0BC7C750-A013-4660-A80A-CF1A4AED0242}" dt="2022-03-03T14:36:34.259" v="1237" actId="9405"/>
          <ac:inkMkLst>
            <pc:docMk/>
            <pc:sldMk cId="3419492105" sldId="265"/>
            <ac:inkMk id="129" creationId="{97DA99EB-C123-4599-A384-0303867745DA}"/>
          </ac:inkMkLst>
        </pc:inkChg>
        <pc:inkChg chg="add">
          <ac:chgData name="Ožbot, Miha" userId="5fdfeab2-e3ac-40dc-9f9d-ac602c9b72a8" providerId="ADAL" clId="{0BC7C750-A013-4660-A80A-CF1A4AED0242}" dt="2022-03-03T14:36:35.836" v="1238" actId="9405"/>
          <ac:inkMkLst>
            <pc:docMk/>
            <pc:sldMk cId="3419492105" sldId="265"/>
            <ac:inkMk id="130" creationId="{5E10FB34-FFD2-4058-BC75-F46ECFF2A62A}"/>
          </ac:inkMkLst>
        </pc:inkChg>
        <pc:inkChg chg="add">
          <ac:chgData name="Ožbot, Miha" userId="5fdfeab2-e3ac-40dc-9f9d-ac602c9b72a8" providerId="ADAL" clId="{0BC7C750-A013-4660-A80A-CF1A4AED0242}" dt="2022-03-03T14:36:37.428" v="1239" actId="9405"/>
          <ac:inkMkLst>
            <pc:docMk/>
            <pc:sldMk cId="3419492105" sldId="265"/>
            <ac:inkMk id="131" creationId="{2EB3F389-1F2C-453E-9CCA-A2B8FAF4BBB4}"/>
          </ac:inkMkLst>
        </pc:inkChg>
        <pc:inkChg chg="add del">
          <ac:chgData name="Ožbot, Miha" userId="5fdfeab2-e3ac-40dc-9f9d-ac602c9b72a8" providerId="ADAL" clId="{0BC7C750-A013-4660-A80A-CF1A4AED0242}" dt="2022-03-03T14:36:46.626" v="1241" actId="9405"/>
          <ac:inkMkLst>
            <pc:docMk/>
            <pc:sldMk cId="3419492105" sldId="265"/>
            <ac:inkMk id="132" creationId="{B6C9279A-B083-4A20-A4F4-BEBE58D5DFDB}"/>
          </ac:inkMkLst>
        </pc:inkChg>
        <pc:inkChg chg="add del">
          <ac:chgData name="Ožbot, Miha" userId="5fdfeab2-e3ac-40dc-9f9d-ac602c9b72a8" providerId="ADAL" clId="{0BC7C750-A013-4660-A80A-CF1A4AED0242}" dt="2022-03-03T14:36:48.947" v="1243" actId="9405"/>
          <ac:inkMkLst>
            <pc:docMk/>
            <pc:sldMk cId="3419492105" sldId="265"/>
            <ac:inkMk id="133" creationId="{31B1B7AD-D23C-4600-9EF9-953311A8ABA1}"/>
          </ac:inkMkLst>
        </pc:inkChg>
        <pc:inkChg chg="add del">
          <ac:chgData name="Ožbot, Miha" userId="5fdfeab2-e3ac-40dc-9f9d-ac602c9b72a8" providerId="ADAL" clId="{0BC7C750-A013-4660-A80A-CF1A4AED0242}" dt="2022-03-03T14:36:50.915" v="1245" actId="9405"/>
          <ac:inkMkLst>
            <pc:docMk/>
            <pc:sldMk cId="3419492105" sldId="265"/>
            <ac:inkMk id="134" creationId="{382B40AE-6603-4FC3-8BDF-36878289869E}"/>
          </ac:inkMkLst>
        </pc:inkChg>
        <pc:inkChg chg="add del">
          <ac:chgData name="Ožbot, Miha" userId="5fdfeab2-e3ac-40dc-9f9d-ac602c9b72a8" providerId="ADAL" clId="{0BC7C750-A013-4660-A80A-CF1A4AED0242}" dt="2022-03-03T14:53:45.698" v="1476" actId="34122"/>
          <ac:inkMkLst>
            <pc:docMk/>
            <pc:sldMk cId="3419492105" sldId="265"/>
            <ac:inkMk id="135" creationId="{E5931BF4-C3A1-424F-8F7E-64685AF76DA9}"/>
          </ac:inkMkLst>
        </pc:inkChg>
        <pc:inkChg chg="add del">
          <ac:chgData name="Ožbot, Miha" userId="5fdfeab2-e3ac-40dc-9f9d-ac602c9b72a8" providerId="ADAL" clId="{0BC7C750-A013-4660-A80A-CF1A4AED0242}" dt="2022-03-03T14:37:02.467" v="1248" actId="9405"/>
          <ac:inkMkLst>
            <pc:docMk/>
            <pc:sldMk cId="3419492105" sldId="265"/>
            <ac:inkMk id="136" creationId="{D8670B4A-4B1A-4123-9AD0-2B44B9AD9ED8}"/>
          </ac:inkMkLst>
        </pc:inkChg>
        <pc:inkChg chg="add del">
          <ac:chgData name="Ožbot, Miha" userId="5fdfeab2-e3ac-40dc-9f9d-ac602c9b72a8" providerId="ADAL" clId="{0BC7C750-A013-4660-A80A-CF1A4AED0242}" dt="2022-03-03T14:37:04.115" v="1250" actId="9405"/>
          <ac:inkMkLst>
            <pc:docMk/>
            <pc:sldMk cId="3419492105" sldId="265"/>
            <ac:inkMk id="137" creationId="{54687099-967A-4A74-AEF8-171C2A88BC15}"/>
          </ac:inkMkLst>
        </pc:inkChg>
        <pc:inkChg chg="add del">
          <ac:chgData name="Ožbot, Miha" userId="5fdfeab2-e3ac-40dc-9f9d-ac602c9b72a8" providerId="ADAL" clId="{0BC7C750-A013-4660-A80A-CF1A4AED0242}" dt="2022-03-03T14:37:07.205" v="1254" actId="9405"/>
          <ac:inkMkLst>
            <pc:docMk/>
            <pc:sldMk cId="3419492105" sldId="265"/>
            <ac:inkMk id="138" creationId="{C8B2C230-C3D0-41E1-AC23-28B3FCEBB4F2}"/>
          </ac:inkMkLst>
        </pc:inkChg>
        <pc:inkChg chg="add del">
          <ac:chgData name="Ožbot, Miha" userId="5fdfeab2-e3ac-40dc-9f9d-ac602c9b72a8" providerId="ADAL" clId="{0BC7C750-A013-4660-A80A-CF1A4AED0242}" dt="2022-03-03T14:37:06.851" v="1253" actId="9405"/>
          <ac:inkMkLst>
            <pc:docMk/>
            <pc:sldMk cId="3419492105" sldId="265"/>
            <ac:inkMk id="139" creationId="{F49F676B-1FA5-492E-9787-27D7ACA5880F}"/>
          </ac:inkMkLst>
        </pc:inkChg>
        <pc:inkChg chg="add del">
          <ac:chgData name="Ožbot, Miha" userId="5fdfeab2-e3ac-40dc-9f9d-ac602c9b72a8" providerId="ADAL" clId="{0BC7C750-A013-4660-A80A-CF1A4AED0242}" dt="2022-03-03T14:37:08.178" v="1256" actId="9405"/>
          <ac:inkMkLst>
            <pc:docMk/>
            <pc:sldMk cId="3419492105" sldId="265"/>
            <ac:inkMk id="140" creationId="{5378554B-6824-4349-AE86-5C6669F37744}"/>
          </ac:inkMkLst>
        </pc:inkChg>
        <pc:inkChg chg="add del">
          <ac:chgData name="Ožbot, Miha" userId="5fdfeab2-e3ac-40dc-9f9d-ac602c9b72a8" providerId="ADAL" clId="{0BC7C750-A013-4660-A80A-CF1A4AED0242}" dt="2022-03-03T14:37:09.299" v="1258" actId="9405"/>
          <ac:inkMkLst>
            <pc:docMk/>
            <pc:sldMk cId="3419492105" sldId="265"/>
            <ac:inkMk id="141" creationId="{8548FE72-3243-4EEB-8834-05237272F4AE}"/>
          </ac:inkMkLst>
        </pc:inkChg>
        <pc:inkChg chg="add del">
          <ac:chgData name="Ožbot, Miha" userId="5fdfeab2-e3ac-40dc-9f9d-ac602c9b72a8" providerId="ADAL" clId="{0BC7C750-A013-4660-A80A-CF1A4AED0242}" dt="2022-03-03T14:37:10.498" v="1260" actId="9405"/>
          <ac:inkMkLst>
            <pc:docMk/>
            <pc:sldMk cId="3419492105" sldId="265"/>
            <ac:inkMk id="142" creationId="{FD6C72E7-5110-4107-A7C3-EDBAC974EA6A}"/>
          </ac:inkMkLst>
        </pc:inkChg>
        <pc:inkChg chg="add del">
          <ac:chgData name="Ožbot, Miha" userId="5fdfeab2-e3ac-40dc-9f9d-ac602c9b72a8" providerId="ADAL" clId="{0BC7C750-A013-4660-A80A-CF1A4AED0242}" dt="2022-03-03T14:37:11.730" v="1262" actId="9405"/>
          <ac:inkMkLst>
            <pc:docMk/>
            <pc:sldMk cId="3419492105" sldId="265"/>
            <ac:inkMk id="143" creationId="{C81C2E17-EFAD-45E9-AC88-3875A2072F3E}"/>
          </ac:inkMkLst>
        </pc:inkChg>
        <pc:inkChg chg="add del">
          <ac:chgData name="Ožbot, Miha" userId="5fdfeab2-e3ac-40dc-9f9d-ac602c9b72a8" providerId="ADAL" clId="{0BC7C750-A013-4660-A80A-CF1A4AED0242}" dt="2022-03-03T14:37:12.962" v="1264" actId="9405"/>
          <ac:inkMkLst>
            <pc:docMk/>
            <pc:sldMk cId="3419492105" sldId="265"/>
            <ac:inkMk id="144" creationId="{916FF974-2166-429D-8AA7-3586D8A11B5D}"/>
          </ac:inkMkLst>
        </pc:inkChg>
        <pc:inkChg chg="add del">
          <ac:chgData name="Ožbot, Miha" userId="5fdfeab2-e3ac-40dc-9f9d-ac602c9b72a8" providerId="ADAL" clId="{0BC7C750-A013-4660-A80A-CF1A4AED0242}" dt="2022-03-03T14:37:13.874" v="1266" actId="9405"/>
          <ac:inkMkLst>
            <pc:docMk/>
            <pc:sldMk cId="3419492105" sldId="265"/>
            <ac:inkMk id="145" creationId="{405C5217-7C7D-4671-8F17-1C364F7469BF}"/>
          </ac:inkMkLst>
        </pc:inkChg>
        <pc:inkChg chg="add del mod">
          <ac:chgData name="Ožbot, Miha" userId="5fdfeab2-e3ac-40dc-9f9d-ac602c9b72a8" providerId="ADAL" clId="{0BC7C750-A013-4660-A80A-CF1A4AED0242}" dt="2022-03-03T14:37:17.298" v="1276" actId="9405"/>
          <ac:inkMkLst>
            <pc:docMk/>
            <pc:sldMk cId="3419492105" sldId="265"/>
            <ac:inkMk id="146" creationId="{0B0BE906-9797-4F10-8970-DD7ACFE025D0}"/>
          </ac:inkMkLst>
        </pc:inkChg>
        <pc:inkChg chg="add del mod">
          <ac:chgData name="Ožbot, Miha" userId="5fdfeab2-e3ac-40dc-9f9d-ac602c9b72a8" providerId="ADAL" clId="{0BC7C750-A013-4660-A80A-CF1A4AED0242}" dt="2022-03-03T14:37:16.778" v="1275"/>
          <ac:inkMkLst>
            <pc:docMk/>
            <pc:sldMk cId="3419492105" sldId="265"/>
            <ac:inkMk id="147" creationId="{774B745A-8773-4EDA-954E-26CF84B498AC}"/>
          </ac:inkMkLst>
        </pc:inkChg>
        <pc:inkChg chg="add del">
          <ac:chgData name="Ožbot, Miha" userId="5fdfeab2-e3ac-40dc-9f9d-ac602c9b72a8" providerId="ADAL" clId="{0BC7C750-A013-4660-A80A-CF1A4AED0242}" dt="2022-03-03T14:37:16.411" v="1272" actId="9405"/>
          <ac:inkMkLst>
            <pc:docMk/>
            <pc:sldMk cId="3419492105" sldId="265"/>
            <ac:inkMk id="148" creationId="{EA306110-A815-4EFB-8A2A-2C1A1D53519C}"/>
          </ac:inkMkLst>
        </pc:inkChg>
        <pc:inkChg chg="add del">
          <ac:chgData name="Ožbot, Miha" userId="5fdfeab2-e3ac-40dc-9f9d-ac602c9b72a8" providerId="ADAL" clId="{0BC7C750-A013-4660-A80A-CF1A4AED0242}" dt="2022-03-03T14:37:16.179" v="1271" actId="9405"/>
          <ac:inkMkLst>
            <pc:docMk/>
            <pc:sldMk cId="3419492105" sldId="265"/>
            <ac:inkMk id="149" creationId="{A690D139-5365-498D-BAB9-DCFF2816A7F5}"/>
          </ac:inkMkLst>
        </pc:inkChg>
        <pc:inkChg chg="add del">
          <ac:chgData name="Ožbot, Miha" userId="5fdfeab2-e3ac-40dc-9f9d-ac602c9b72a8" providerId="ADAL" clId="{0BC7C750-A013-4660-A80A-CF1A4AED0242}" dt="2022-03-03T14:37:18.787" v="1278" actId="9405"/>
          <ac:inkMkLst>
            <pc:docMk/>
            <pc:sldMk cId="3419492105" sldId="265"/>
            <ac:inkMk id="151" creationId="{F5142E08-4BBC-4CFE-89D5-AB68E56F0AC0}"/>
          </ac:inkMkLst>
        </pc:inkChg>
        <pc:inkChg chg="add del">
          <ac:chgData name="Ožbot, Miha" userId="5fdfeab2-e3ac-40dc-9f9d-ac602c9b72a8" providerId="ADAL" clId="{0BC7C750-A013-4660-A80A-CF1A4AED0242}" dt="2022-03-03T14:37:22.042" v="1282" actId="9405"/>
          <ac:inkMkLst>
            <pc:docMk/>
            <pc:sldMk cId="3419492105" sldId="265"/>
            <ac:inkMk id="152" creationId="{1C95C8D7-1ABD-4086-A757-54DED9DAED2E}"/>
          </ac:inkMkLst>
        </pc:inkChg>
        <pc:inkChg chg="add del">
          <ac:chgData name="Ožbot, Miha" userId="5fdfeab2-e3ac-40dc-9f9d-ac602c9b72a8" providerId="ADAL" clId="{0BC7C750-A013-4660-A80A-CF1A4AED0242}" dt="2022-03-03T14:37:21.698" v="1281" actId="9405"/>
          <ac:inkMkLst>
            <pc:docMk/>
            <pc:sldMk cId="3419492105" sldId="265"/>
            <ac:inkMk id="153" creationId="{B63C87F2-B71D-40BF-BDE5-8558F885118E}"/>
          </ac:inkMkLst>
        </pc:inkChg>
        <pc:inkChg chg="add del">
          <ac:chgData name="Ožbot, Miha" userId="5fdfeab2-e3ac-40dc-9f9d-ac602c9b72a8" providerId="ADAL" clId="{0BC7C750-A013-4660-A80A-CF1A4AED0242}" dt="2022-03-03T14:37:23.539" v="1284" actId="9405"/>
          <ac:inkMkLst>
            <pc:docMk/>
            <pc:sldMk cId="3419492105" sldId="265"/>
            <ac:inkMk id="154" creationId="{46ABD7D0-479A-4984-AEBD-D2627078BA16}"/>
          </ac:inkMkLst>
        </pc:inkChg>
        <pc:inkChg chg="add mod">
          <ac:chgData name="Ožbot, Miha" userId="5fdfeab2-e3ac-40dc-9f9d-ac602c9b72a8" providerId="ADAL" clId="{0BC7C750-A013-4660-A80A-CF1A4AED0242}" dt="2022-03-03T14:47:35.166" v="1379"/>
          <ac:inkMkLst>
            <pc:docMk/>
            <pc:sldMk cId="3419492105" sldId="265"/>
            <ac:inkMk id="155" creationId="{BC5F2AF7-D559-444B-B49C-C7CC62770839}"/>
          </ac:inkMkLst>
        </pc:inkChg>
        <pc:inkChg chg="add mod">
          <ac:chgData name="Ožbot, Miha" userId="5fdfeab2-e3ac-40dc-9f9d-ac602c9b72a8" providerId="ADAL" clId="{0BC7C750-A013-4660-A80A-CF1A4AED0242}" dt="2022-03-03T14:47:35.166" v="1379"/>
          <ac:inkMkLst>
            <pc:docMk/>
            <pc:sldMk cId="3419492105" sldId="265"/>
            <ac:inkMk id="156" creationId="{07803C3D-C50A-4EDD-AF4B-1915BD5084C7}"/>
          </ac:inkMkLst>
        </pc:inkChg>
        <pc:inkChg chg="add del">
          <ac:chgData name="Ožbot, Miha" userId="5fdfeab2-e3ac-40dc-9f9d-ac602c9b72a8" providerId="ADAL" clId="{0BC7C750-A013-4660-A80A-CF1A4AED0242}" dt="2022-03-03T14:37:39.090" v="1289" actId="9405"/>
          <ac:inkMkLst>
            <pc:docMk/>
            <pc:sldMk cId="3419492105" sldId="265"/>
            <ac:inkMk id="158" creationId="{B17D8DEA-83CF-42B6-83B9-EB7FD2A4CA7D}"/>
          </ac:inkMkLst>
        </pc:inkChg>
        <pc:inkChg chg="add del">
          <ac:chgData name="Ožbot, Miha" userId="5fdfeab2-e3ac-40dc-9f9d-ac602c9b72a8" providerId="ADAL" clId="{0BC7C750-A013-4660-A80A-CF1A4AED0242}" dt="2022-03-03T14:37:41.154" v="1291" actId="9405"/>
          <ac:inkMkLst>
            <pc:docMk/>
            <pc:sldMk cId="3419492105" sldId="265"/>
            <ac:inkMk id="159" creationId="{4CB5CF13-B33C-4ECE-9F3B-776E1D7EBAC8}"/>
          </ac:inkMkLst>
        </pc:inkChg>
        <pc:inkChg chg="add del">
          <ac:chgData name="Ožbot, Miha" userId="5fdfeab2-e3ac-40dc-9f9d-ac602c9b72a8" providerId="ADAL" clId="{0BC7C750-A013-4660-A80A-CF1A4AED0242}" dt="2022-03-03T14:37:43.522" v="1293" actId="9405"/>
          <ac:inkMkLst>
            <pc:docMk/>
            <pc:sldMk cId="3419492105" sldId="265"/>
            <ac:inkMk id="160" creationId="{51661710-0F6A-4962-A921-08610322275F}"/>
          </ac:inkMkLst>
        </pc:inkChg>
        <pc:inkChg chg="add del">
          <ac:chgData name="Ožbot, Miha" userId="5fdfeab2-e3ac-40dc-9f9d-ac602c9b72a8" providerId="ADAL" clId="{0BC7C750-A013-4660-A80A-CF1A4AED0242}" dt="2022-03-03T14:37:45.587" v="1295" actId="9405"/>
          <ac:inkMkLst>
            <pc:docMk/>
            <pc:sldMk cId="3419492105" sldId="265"/>
            <ac:inkMk id="161" creationId="{6BE663DD-A413-4E91-B4DA-A0E75C3B4A3F}"/>
          </ac:inkMkLst>
        </pc:inkChg>
        <pc:inkChg chg="add">
          <ac:chgData name="Ožbot, Miha" userId="5fdfeab2-e3ac-40dc-9f9d-ac602c9b72a8" providerId="ADAL" clId="{0BC7C750-A013-4660-A80A-CF1A4AED0242}" dt="2022-03-03T14:37:47.651" v="1296" actId="9405"/>
          <ac:inkMkLst>
            <pc:docMk/>
            <pc:sldMk cId="3419492105" sldId="265"/>
            <ac:inkMk id="162" creationId="{DF36ABE2-7243-48AB-9474-081DFF35D26C}"/>
          </ac:inkMkLst>
        </pc:inkChg>
        <pc:inkChg chg="add del">
          <ac:chgData name="Ožbot, Miha" userId="5fdfeab2-e3ac-40dc-9f9d-ac602c9b72a8" providerId="ADAL" clId="{0BC7C750-A013-4660-A80A-CF1A4AED0242}" dt="2022-03-03T14:37:56.105" v="1298" actId="9405"/>
          <ac:inkMkLst>
            <pc:docMk/>
            <pc:sldMk cId="3419492105" sldId="265"/>
            <ac:inkMk id="163" creationId="{31CDC512-A1AD-4185-ABC1-D63A2B292A3E}"/>
          </ac:inkMkLst>
        </pc:inkChg>
        <pc:inkChg chg="add">
          <ac:chgData name="Ožbot, Miha" userId="5fdfeab2-e3ac-40dc-9f9d-ac602c9b72a8" providerId="ADAL" clId="{0BC7C750-A013-4660-A80A-CF1A4AED0242}" dt="2022-03-03T14:37:57.069" v="1299" actId="9405"/>
          <ac:inkMkLst>
            <pc:docMk/>
            <pc:sldMk cId="3419492105" sldId="265"/>
            <ac:inkMk id="164" creationId="{2859CF97-9A73-417F-936B-BB919BD432C5}"/>
          </ac:inkMkLst>
        </pc:inkChg>
        <pc:inkChg chg="add del">
          <ac:chgData name="Ožbot, Miha" userId="5fdfeab2-e3ac-40dc-9f9d-ac602c9b72a8" providerId="ADAL" clId="{0BC7C750-A013-4660-A80A-CF1A4AED0242}" dt="2022-03-03T14:37:58.882" v="1301" actId="9405"/>
          <ac:inkMkLst>
            <pc:docMk/>
            <pc:sldMk cId="3419492105" sldId="265"/>
            <ac:inkMk id="165" creationId="{E2F63A64-22F5-4126-B7DF-D5786F0BC720}"/>
          </ac:inkMkLst>
        </pc:inkChg>
        <pc:inkChg chg="add del">
          <ac:chgData name="Ožbot, Miha" userId="5fdfeab2-e3ac-40dc-9f9d-ac602c9b72a8" providerId="ADAL" clId="{0BC7C750-A013-4660-A80A-CF1A4AED0242}" dt="2022-03-03T14:38:00.131" v="1303" actId="9405"/>
          <ac:inkMkLst>
            <pc:docMk/>
            <pc:sldMk cId="3419492105" sldId="265"/>
            <ac:inkMk id="166" creationId="{ADB5D69D-ABFC-4BFB-A4DB-1249DB9C57CE}"/>
          </ac:inkMkLst>
        </pc:inkChg>
        <pc:inkChg chg="add del mod">
          <ac:chgData name="Ožbot, Miha" userId="5fdfeab2-e3ac-40dc-9f9d-ac602c9b72a8" providerId="ADAL" clId="{0BC7C750-A013-4660-A80A-CF1A4AED0242}" dt="2022-03-03T14:38:02.244" v="1307"/>
          <ac:inkMkLst>
            <pc:docMk/>
            <pc:sldMk cId="3419492105" sldId="265"/>
            <ac:inkMk id="167" creationId="{E89607AB-8B06-4321-B9AA-F6A0B1638EED}"/>
          </ac:inkMkLst>
        </pc:inkChg>
        <pc:inkChg chg="add del">
          <ac:chgData name="Ožbot, Miha" userId="5fdfeab2-e3ac-40dc-9f9d-ac602c9b72a8" providerId="ADAL" clId="{0BC7C750-A013-4660-A80A-CF1A4AED0242}" dt="2022-03-03T14:38:03.346" v="1309" actId="9405"/>
          <ac:inkMkLst>
            <pc:docMk/>
            <pc:sldMk cId="3419492105" sldId="265"/>
            <ac:inkMk id="169" creationId="{D3F01663-5BDE-4CC8-BC94-104E4EE647E7}"/>
          </ac:inkMkLst>
        </pc:inkChg>
        <pc:inkChg chg="add del">
          <ac:chgData name="Ožbot, Miha" userId="5fdfeab2-e3ac-40dc-9f9d-ac602c9b72a8" providerId="ADAL" clId="{0BC7C750-A013-4660-A80A-CF1A4AED0242}" dt="2022-03-03T14:38:04.578" v="1311" actId="9405"/>
          <ac:inkMkLst>
            <pc:docMk/>
            <pc:sldMk cId="3419492105" sldId="265"/>
            <ac:inkMk id="170" creationId="{383952F6-59EC-4C1A-A54E-84F816808C75}"/>
          </ac:inkMkLst>
        </pc:inkChg>
        <pc:inkChg chg="add del">
          <ac:chgData name="Ožbot, Miha" userId="5fdfeab2-e3ac-40dc-9f9d-ac602c9b72a8" providerId="ADAL" clId="{0BC7C750-A013-4660-A80A-CF1A4AED0242}" dt="2022-03-03T14:38:05.971" v="1313" actId="9405"/>
          <ac:inkMkLst>
            <pc:docMk/>
            <pc:sldMk cId="3419492105" sldId="265"/>
            <ac:inkMk id="171" creationId="{BDB1B5C2-BABE-425C-BFA8-02BC91E1DD12}"/>
          </ac:inkMkLst>
        </pc:inkChg>
        <pc:inkChg chg="add mod">
          <ac:chgData name="Ožbot, Miha" userId="5fdfeab2-e3ac-40dc-9f9d-ac602c9b72a8" providerId="ADAL" clId="{0BC7C750-A013-4660-A80A-CF1A4AED0242}" dt="2022-03-03T14:47:35.166" v="1379"/>
          <ac:inkMkLst>
            <pc:docMk/>
            <pc:sldMk cId="3419492105" sldId="265"/>
            <ac:inkMk id="172" creationId="{6476C07A-47BD-4A53-A843-ABFBCD9B097E}"/>
          </ac:inkMkLst>
        </pc:inkChg>
        <pc:inkChg chg="add del mod">
          <ac:chgData name="Ožbot, Miha" userId="5fdfeab2-e3ac-40dc-9f9d-ac602c9b72a8" providerId="ADAL" clId="{0BC7C750-A013-4660-A80A-CF1A4AED0242}" dt="2022-03-03T14:39:04.387" v="1321" actId="9405"/>
          <ac:inkMkLst>
            <pc:docMk/>
            <pc:sldMk cId="3419492105" sldId="265"/>
            <ac:inkMk id="174" creationId="{17874D3D-20BB-4AB1-A996-E5F3F60CF8B2}"/>
          </ac:inkMkLst>
        </pc:inkChg>
        <pc:inkChg chg="add del mod">
          <ac:chgData name="Ožbot, Miha" userId="5fdfeab2-e3ac-40dc-9f9d-ac602c9b72a8" providerId="ADAL" clId="{0BC7C750-A013-4660-A80A-CF1A4AED0242}" dt="2022-03-03T14:39:04.105" v="1320"/>
          <ac:inkMkLst>
            <pc:docMk/>
            <pc:sldMk cId="3419492105" sldId="265"/>
            <ac:inkMk id="175" creationId="{19CA23D5-97D9-4795-85F4-306DB40369AB}"/>
          </ac:inkMkLst>
        </pc:inkChg>
        <pc:inkChg chg="add del">
          <ac:chgData name="Ožbot, Miha" userId="5fdfeab2-e3ac-40dc-9f9d-ac602c9b72a8" providerId="ADAL" clId="{0BC7C750-A013-4660-A80A-CF1A4AED0242}" dt="2022-03-03T14:39:06.168" v="1323" actId="9405"/>
          <ac:inkMkLst>
            <pc:docMk/>
            <pc:sldMk cId="3419492105" sldId="265"/>
            <ac:inkMk id="177" creationId="{E8031247-440F-4F24-B07E-8B496429865B}"/>
          </ac:inkMkLst>
        </pc:inkChg>
        <pc:inkChg chg="add del">
          <ac:chgData name="Ožbot, Miha" userId="5fdfeab2-e3ac-40dc-9f9d-ac602c9b72a8" providerId="ADAL" clId="{0BC7C750-A013-4660-A80A-CF1A4AED0242}" dt="2022-03-03T14:39:07.667" v="1325" actId="9405"/>
          <ac:inkMkLst>
            <pc:docMk/>
            <pc:sldMk cId="3419492105" sldId="265"/>
            <ac:inkMk id="178" creationId="{6C71E81B-BAC5-4749-BD22-052A54C825B1}"/>
          </ac:inkMkLst>
        </pc:inkChg>
        <pc:inkChg chg="add">
          <ac:chgData name="Ožbot, Miha" userId="5fdfeab2-e3ac-40dc-9f9d-ac602c9b72a8" providerId="ADAL" clId="{0BC7C750-A013-4660-A80A-CF1A4AED0242}" dt="2022-03-03T14:39:08.506" v="1326" actId="9405"/>
          <ac:inkMkLst>
            <pc:docMk/>
            <pc:sldMk cId="3419492105" sldId="265"/>
            <ac:inkMk id="179" creationId="{0E648D10-38FB-445D-A2EF-A5DB29851748}"/>
          </ac:inkMkLst>
        </pc:inkChg>
        <pc:inkChg chg="add">
          <ac:chgData name="Ožbot, Miha" userId="5fdfeab2-e3ac-40dc-9f9d-ac602c9b72a8" providerId="ADAL" clId="{0BC7C750-A013-4660-A80A-CF1A4AED0242}" dt="2022-03-03T14:39:10.831" v="1327" actId="9405"/>
          <ac:inkMkLst>
            <pc:docMk/>
            <pc:sldMk cId="3419492105" sldId="265"/>
            <ac:inkMk id="180" creationId="{86292827-0532-4ED3-9580-359724FB380A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181" creationId="{EEE9D34A-CC68-437A-A732-F8671A12031D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182" creationId="{668AC740-4111-4246-BDAF-2C03A3D327BB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183" creationId="{CE867240-5A8C-4E3F-A9BF-C06B8BAB9937}"/>
          </ac:inkMkLst>
        </pc:inkChg>
        <pc:inkChg chg="add del">
          <ac:chgData name="Ožbot, Miha" userId="5fdfeab2-e3ac-40dc-9f9d-ac602c9b72a8" providerId="ADAL" clId="{0BC7C750-A013-4660-A80A-CF1A4AED0242}" dt="2022-03-03T14:39:45.561" v="1332" actId="9405"/>
          <ac:inkMkLst>
            <pc:docMk/>
            <pc:sldMk cId="3419492105" sldId="265"/>
            <ac:inkMk id="184" creationId="{7DBBB899-40AF-4878-A030-462D984773E1}"/>
          </ac:inkMkLst>
        </pc:inkChg>
        <pc:inkChg chg="add del">
          <ac:chgData name="Ožbot, Miha" userId="5fdfeab2-e3ac-40dc-9f9d-ac602c9b72a8" providerId="ADAL" clId="{0BC7C750-A013-4660-A80A-CF1A4AED0242}" dt="2022-03-03T14:39:47.538" v="1334" actId="9405"/>
          <ac:inkMkLst>
            <pc:docMk/>
            <pc:sldMk cId="3419492105" sldId="265"/>
            <ac:inkMk id="185" creationId="{E76A1D51-6CC1-4222-92AD-602FF7610CF9}"/>
          </ac:inkMkLst>
        </pc:inkChg>
        <pc:inkChg chg="add del">
          <ac:chgData name="Ožbot, Miha" userId="5fdfeab2-e3ac-40dc-9f9d-ac602c9b72a8" providerId="ADAL" clId="{0BC7C750-A013-4660-A80A-CF1A4AED0242}" dt="2022-03-03T14:39:49.474" v="1336" actId="9405"/>
          <ac:inkMkLst>
            <pc:docMk/>
            <pc:sldMk cId="3419492105" sldId="265"/>
            <ac:inkMk id="186" creationId="{FE81005E-BC91-4C6A-9ADE-C71A387592C1}"/>
          </ac:inkMkLst>
        </pc:inkChg>
        <pc:inkChg chg="add del">
          <ac:chgData name="Ožbot, Miha" userId="5fdfeab2-e3ac-40dc-9f9d-ac602c9b72a8" providerId="ADAL" clId="{0BC7C750-A013-4660-A80A-CF1A4AED0242}" dt="2022-03-03T14:39:51.394" v="1338" actId="9405"/>
          <ac:inkMkLst>
            <pc:docMk/>
            <pc:sldMk cId="3419492105" sldId="265"/>
            <ac:inkMk id="187" creationId="{00EC348E-BBFA-4568-AB2A-AB2CF35EF194}"/>
          </ac:inkMkLst>
        </pc:inkChg>
        <pc:inkChg chg="add del">
          <ac:chgData name="Ožbot, Miha" userId="5fdfeab2-e3ac-40dc-9f9d-ac602c9b72a8" providerId="ADAL" clId="{0BC7C750-A013-4660-A80A-CF1A4AED0242}" dt="2022-03-03T14:39:52.867" v="1340" actId="9405"/>
          <ac:inkMkLst>
            <pc:docMk/>
            <pc:sldMk cId="3419492105" sldId="265"/>
            <ac:inkMk id="188" creationId="{3EF8B929-87D7-42FB-B475-4CCFBEA2F7C4}"/>
          </ac:inkMkLst>
        </pc:inkChg>
        <pc:inkChg chg="add del">
          <ac:chgData name="Ožbot, Miha" userId="5fdfeab2-e3ac-40dc-9f9d-ac602c9b72a8" providerId="ADAL" clId="{0BC7C750-A013-4660-A80A-CF1A4AED0242}" dt="2022-03-03T14:39:54.162" v="1342" actId="9405"/>
          <ac:inkMkLst>
            <pc:docMk/>
            <pc:sldMk cId="3419492105" sldId="265"/>
            <ac:inkMk id="189" creationId="{9FADCDDB-DC81-4233-AA04-59C650FD6CB6}"/>
          </ac:inkMkLst>
        </pc:inkChg>
        <pc:inkChg chg="add del">
          <ac:chgData name="Ožbot, Miha" userId="5fdfeab2-e3ac-40dc-9f9d-ac602c9b72a8" providerId="ADAL" clId="{0BC7C750-A013-4660-A80A-CF1A4AED0242}" dt="2022-03-03T14:39:55.746" v="1344" actId="9405"/>
          <ac:inkMkLst>
            <pc:docMk/>
            <pc:sldMk cId="3419492105" sldId="265"/>
            <ac:inkMk id="190" creationId="{B2F06E7E-5A66-4601-8BA7-C7A0E9B54AA1}"/>
          </ac:inkMkLst>
        </pc:inkChg>
        <pc:inkChg chg="add del">
          <ac:chgData name="Ožbot, Miha" userId="5fdfeab2-e3ac-40dc-9f9d-ac602c9b72a8" providerId="ADAL" clId="{0BC7C750-A013-4660-A80A-CF1A4AED0242}" dt="2022-03-03T14:39:57.651" v="1346" actId="9405"/>
          <ac:inkMkLst>
            <pc:docMk/>
            <pc:sldMk cId="3419492105" sldId="265"/>
            <ac:inkMk id="191" creationId="{50288294-CF67-4439-96B6-56BB10EFE596}"/>
          </ac:inkMkLst>
        </pc:inkChg>
        <pc:inkChg chg="add del">
          <ac:chgData name="Ožbot, Miha" userId="5fdfeab2-e3ac-40dc-9f9d-ac602c9b72a8" providerId="ADAL" clId="{0BC7C750-A013-4660-A80A-CF1A4AED0242}" dt="2022-03-03T14:39:59.554" v="1348" actId="9405"/>
          <ac:inkMkLst>
            <pc:docMk/>
            <pc:sldMk cId="3419492105" sldId="265"/>
            <ac:inkMk id="192" creationId="{7B321066-6A31-4006-929D-FBA076EBF627}"/>
          </ac:inkMkLst>
        </pc:inkChg>
        <pc:inkChg chg="add del">
          <ac:chgData name="Ožbot, Miha" userId="5fdfeab2-e3ac-40dc-9f9d-ac602c9b72a8" providerId="ADAL" clId="{0BC7C750-A013-4660-A80A-CF1A4AED0242}" dt="2022-03-03T14:40:00.850" v="1350" actId="9405"/>
          <ac:inkMkLst>
            <pc:docMk/>
            <pc:sldMk cId="3419492105" sldId="265"/>
            <ac:inkMk id="193" creationId="{E8A76667-FF7C-4B31-9A47-DC34445B65BC}"/>
          </ac:inkMkLst>
        </pc:inkChg>
        <pc:inkChg chg="add del">
          <ac:chgData name="Ožbot, Miha" userId="5fdfeab2-e3ac-40dc-9f9d-ac602c9b72a8" providerId="ADAL" clId="{0BC7C750-A013-4660-A80A-CF1A4AED0242}" dt="2022-03-03T14:40:02.290" v="1352" actId="9405"/>
          <ac:inkMkLst>
            <pc:docMk/>
            <pc:sldMk cId="3419492105" sldId="265"/>
            <ac:inkMk id="194" creationId="{E9281E40-B825-4BF0-BE68-86A5E40F375B}"/>
          </ac:inkMkLst>
        </pc:inkChg>
        <pc:inkChg chg="add del">
          <ac:chgData name="Ožbot, Miha" userId="5fdfeab2-e3ac-40dc-9f9d-ac602c9b72a8" providerId="ADAL" clId="{0BC7C750-A013-4660-A80A-CF1A4AED0242}" dt="2022-03-03T14:40:04.434" v="1354" actId="9405"/>
          <ac:inkMkLst>
            <pc:docMk/>
            <pc:sldMk cId="3419492105" sldId="265"/>
            <ac:inkMk id="195" creationId="{E56E11AC-2992-46DC-B657-351604BD4849}"/>
          </ac:inkMkLst>
        </pc:inkChg>
        <pc:inkChg chg="add del">
          <ac:chgData name="Ožbot, Miha" userId="5fdfeab2-e3ac-40dc-9f9d-ac602c9b72a8" providerId="ADAL" clId="{0BC7C750-A013-4660-A80A-CF1A4AED0242}" dt="2022-03-03T14:40:05.778" v="1356" actId="9405"/>
          <ac:inkMkLst>
            <pc:docMk/>
            <pc:sldMk cId="3419492105" sldId="265"/>
            <ac:inkMk id="196" creationId="{914CD298-44DF-4B3A-AB2E-B94362F9B5DB}"/>
          </ac:inkMkLst>
        </pc:inkChg>
        <pc:inkChg chg="add del">
          <ac:chgData name="Ožbot, Miha" userId="5fdfeab2-e3ac-40dc-9f9d-ac602c9b72a8" providerId="ADAL" clId="{0BC7C750-A013-4660-A80A-CF1A4AED0242}" dt="2022-03-03T14:40:07.651" v="1358" actId="9405"/>
          <ac:inkMkLst>
            <pc:docMk/>
            <pc:sldMk cId="3419492105" sldId="265"/>
            <ac:inkMk id="197" creationId="{26CCC4BE-0DEB-49A3-BA47-96143F450B93}"/>
          </ac:inkMkLst>
        </pc:inkChg>
        <pc:inkChg chg="add del">
          <ac:chgData name="Ožbot, Miha" userId="5fdfeab2-e3ac-40dc-9f9d-ac602c9b72a8" providerId="ADAL" clId="{0BC7C750-A013-4660-A80A-CF1A4AED0242}" dt="2022-03-03T14:40:09.442" v="1360" actId="9405"/>
          <ac:inkMkLst>
            <pc:docMk/>
            <pc:sldMk cId="3419492105" sldId="265"/>
            <ac:inkMk id="198" creationId="{08E3AC9B-0BE3-4426-9A8C-A58483C9AEEA}"/>
          </ac:inkMkLst>
        </pc:inkChg>
        <pc:inkChg chg="add del">
          <ac:chgData name="Ožbot, Miha" userId="5fdfeab2-e3ac-40dc-9f9d-ac602c9b72a8" providerId="ADAL" clId="{0BC7C750-A013-4660-A80A-CF1A4AED0242}" dt="2022-03-03T14:40:15.010" v="1362" actId="9405"/>
          <ac:inkMkLst>
            <pc:docMk/>
            <pc:sldMk cId="3419492105" sldId="265"/>
            <ac:inkMk id="199" creationId="{8E339A0D-3531-4329-9DE3-F507CD8268C1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200" creationId="{BDE1DE1D-81E3-4B3C-8DD7-84924EEE0074}"/>
          </ac:inkMkLst>
        </pc:inkChg>
        <pc:inkChg chg="add del">
          <ac:chgData name="Ožbot, Miha" userId="5fdfeab2-e3ac-40dc-9f9d-ac602c9b72a8" providerId="ADAL" clId="{0BC7C750-A013-4660-A80A-CF1A4AED0242}" dt="2022-03-03T14:47:12.690" v="1365" actId="9405"/>
          <ac:inkMkLst>
            <pc:docMk/>
            <pc:sldMk cId="3419492105" sldId="265"/>
            <ac:inkMk id="201" creationId="{6F404ECB-5AD8-41AD-AD31-1C7D482D498D}"/>
          </ac:inkMkLst>
        </pc:inkChg>
        <pc:inkChg chg="add del">
          <ac:chgData name="Ožbot, Miha" userId="5fdfeab2-e3ac-40dc-9f9d-ac602c9b72a8" providerId="ADAL" clId="{0BC7C750-A013-4660-A80A-CF1A4AED0242}" dt="2022-03-03T14:47:19.634" v="1367" actId="9405"/>
          <ac:inkMkLst>
            <pc:docMk/>
            <pc:sldMk cId="3419492105" sldId="265"/>
            <ac:inkMk id="202" creationId="{C47A897D-817D-48C9-B84A-26DD4D5205B3}"/>
          </ac:inkMkLst>
        </pc:inkChg>
        <pc:inkChg chg="add del">
          <ac:chgData name="Ožbot, Miha" userId="5fdfeab2-e3ac-40dc-9f9d-ac602c9b72a8" providerId="ADAL" clId="{0BC7C750-A013-4660-A80A-CF1A4AED0242}" dt="2022-03-03T14:47:22.547" v="1369" actId="9405"/>
          <ac:inkMkLst>
            <pc:docMk/>
            <pc:sldMk cId="3419492105" sldId="265"/>
            <ac:inkMk id="203" creationId="{BC5F8098-3F26-4948-A1E9-343163AC3718}"/>
          </ac:inkMkLst>
        </pc:inkChg>
        <pc:inkChg chg="add del">
          <ac:chgData name="Ožbot, Miha" userId="5fdfeab2-e3ac-40dc-9f9d-ac602c9b72a8" providerId="ADAL" clId="{0BC7C750-A013-4660-A80A-CF1A4AED0242}" dt="2022-03-03T14:47:24.899" v="1371" actId="9405"/>
          <ac:inkMkLst>
            <pc:docMk/>
            <pc:sldMk cId="3419492105" sldId="265"/>
            <ac:inkMk id="204" creationId="{AC940957-753C-4283-A1AD-B8571B77A8F6}"/>
          </ac:inkMkLst>
        </pc:inkChg>
        <pc:inkChg chg="add del mod">
          <ac:chgData name="Ožbot, Miha" userId="5fdfeab2-e3ac-40dc-9f9d-ac602c9b72a8" providerId="ADAL" clId="{0BC7C750-A013-4660-A80A-CF1A4AED0242}" dt="2022-03-03T14:47:29.354" v="1375"/>
          <ac:inkMkLst>
            <pc:docMk/>
            <pc:sldMk cId="3419492105" sldId="265"/>
            <ac:inkMk id="205" creationId="{10551684-3E5D-4674-B1B6-C10908ACFFEF}"/>
          </ac:inkMkLst>
        </pc:inkChg>
        <pc:inkChg chg="add mod">
          <ac:chgData name="Ožbot, Miha" userId="5fdfeab2-e3ac-40dc-9f9d-ac602c9b72a8" providerId="ADAL" clId="{0BC7C750-A013-4660-A80A-CF1A4AED0242}" dt="2022-03-03T14:47:35.166" v="1379"/>
          <ac:inkMkLst>
            <pc:docMk/>
            <pc:sldMk cId="3419492105" sldId="265"/>
            <ac:inkMk id="207" creationId="{D0BE77CF-6484-494B-89FD-731F83BF0CBA}"/>
          </ac:inkMkLst>
        </pc:inkChg>
        <pc:inkChg chg="add del">
          <ac:chgData name="Ožbot, Miha" userId="5fdfeab2-e3ac-40dc-9f9d-ac602c9b72a8" providerId="ADAL" clId="{0BC7C750-A013-4660-A80A-CF1A4AED0242}" dt="2022-03-03T14:47:34.979" v="1378" actId="9405"/>
          <ac:inkMkLst>
            <pc:docMk/>
            <pc:sldMk cId="3419492105" sldId="265"/>
            <ac:inkMk id="208" creationId="{B0084763-5821-4519-B5FA-C8944D9F8940}"/>
          </ac:inkMkLst>
        </pc:inkChg>
        <pc:inkChg chg="add del">
          <ac:chgData name="Ožbot, Miha" userId="5fdfeab2-e3ac-40dc-9f9d-ac602c9b72a8" providerId="ADAL" clId="{0BC7C750-A013-4660-A80A-CF1A4AED0242}" dt="2022-03-03T14:47:56.759" v="1383" actId="9405"/>
          <ac:inkMkLst>
            <pc:docMk/>
            <pc:sldMk cId="3419492105" sldId="265"/>
            <ac:inkMk id="210" creationId="{71457BEA-CCA7-4138-9DC1-B7D0D077BBFA}"/>
          </ac:inkMkLst>
        </pc:inkChg>
        <pc:inkChg chg="add del">
          <ac:chgData name="Ožbot, Miha" userId="5fdfeab2-e3ac-40dc-9f9d-ac602c9b72a8" providerId="ADAL" clId="{0BC7C750-A013-4660-A80A-CF1A4AED0242}" dt="2022-03-03T14:48:02.338" v="1385" actId="9405"/>
          <ac:inkMkLst>
            <pc:docMk/>
            <pc:sldMk cId="3419492105" sldId="265"/>
            <ac:inkMk id="211" creationId="{333B407F-1EE3-4CD8-ABE4-99883E914EBF}"/>
          </ac:inkMkLst>
        </pc:inkChg>
        <pc:inkChg chg="add del">
          <ac:chgData name="Ožbot, Miha" userId="5fdfeab2-e3ac-40dc-9f9d-ac602c9b72a8" providerId="ADAL" clId="{0BC7C750-A013-4660-A80A-CF1A4AED0242}" dt="2022-03-03T14:48:04.194" v="1387" actId="9405"/>
          <ac:inkMkLst>
            <pc:docMk/>
            <pc:sldMk cId="3419492105" sldId="265"/>
            <ac:inkMk id="212" creationId="{8602C037-0534-437E-B536-D3DE53DCE7F3}"/>
          </ac:inkMkLst>
        </pc:inkChg>
        <pc:inkChg chg="add del">
          <ac:chgData name="Ožbot, Miha" userId="5fdfeab2-e3ac-40dc-9f9d-ac602c9b72a8" providerId="ADAL" clId="{0BC7C750-A013-4660-A80A-CF1A4AED0242}" dt="2022-03-03T14:48:10.833" v="1389" actId="9405"/>
          <ac:inkMkLst>
            <pc:docMk/>
            <pc:sldMk cId="3419492105" sldId="265"/>
            <ac:inkMk id="213" creationId="{88EFE368-BD17-44D4-ABA5-4769F6BA9355}"/>
          </ac:inkMkLst>
        </pc:inkChg>
        <pc:inkChg chg="add del">
          <ac:chgData name="Ožbot, Miha" userId="5fdfeab2-e3ac-40dc-9f9d-ac602c9b72a8" providerId="ADAL" clId="{0BC7C750-A013-4660-A80A-CF1A4AED0242}" dt="2022-03-03T14:48:13.458" v="1391" actId="9405"/>
          <ac:inkMkLst>
            <pc:docMk/>
            <pc:sldMk cId="3419492105" sldId="265"/>
            <ac:inkMk id="214" creationId="{9E7EA3D9-B205-44DD-9736-D7E730990A4E}"/>
          </ac:inkMkLst>
        </pc:inkChg>
        <pc:inkChg chg="add del mod">
          <ac:chgData name="Ožbot, Miha" userId="5fdfeab2-e3ac-40dc-9f9d-ac602c9b72a8" providerId="ADAL" clId="{0BC7C750-A013-4660-A80A-CF1A4AED0242}" dt="2022-03-03T14:51:30.177" v="1438" actId="478"/>
          <ac:inkMkLst>
            <pc:docMk/>
            <pc:sldMk cId="3419492105" sldId="265"/>
            <ac:inkMk id="215" creationId="{77A20B42-F915-4991-BFD6-8B34D8500E76}"/>
          </ac:inkMkLst>
        </pc:inkChg>
        <pc:inkChg chg="add del">
          <ac:chgData name="Ožbot, Miha" userId="5fdfeab2-e3ac-40dc-9f9d-ac602c9b72a8" providerId="ADAL" clId="{0BC7C750-A013-4660-A80A-CF1A4AED0242}" dt="2022-03-03T14:49:20.691" v="1404" actId="9405"/>
          <ac:inkMkLst>
            <pc:docMk/>
            <pc:sldMk cId="3419492105" sldId="265"/>
            <ac:inkMk id="216" creationId="{B5B0E4E9-2885-46E2-9159-7DC48AF960E5}"/>
          </ac:inkMkLst>
        </pc:inkChg>
        <pc:inkChg chg="add del">
          <ac:chgData name="Ožbot, Miha" userId="5fdfeab2-e3ac-40dc-9f9d-ac602c9b72a8" providerId="ADAL" clId="{0BC7C750-A013-4660-A80A-CF1A4AED0242}" dt="2022-03-03T14:49:25.426" v="1406" actId="9405"/>
          <ac:inkMkLst>
            <pc:docMk/>
            <pc:sldMk cId="3419492105" sldId="265"/>
            <ac:inkMk id="217" creationId="{B09F4B45-7276-4E8E-87B7-C8992993138C}"/>
          </ac:inkMkLst>
        </pc:inkChg>
        <pc:inkChg chg="add del">
          <ac:chgData name="Ožbot, Miha" userId="5fdfeab2-e3ac-40dc-9f9d-ac602c9b72a8" providerId="ADAL" clId="{0BC7C750-A013-4660-A80A-CF1A4AED0242}" dt="2022-03-03T14:49:29.361" v="1408" actId="9405"/>
          <ac:inkMkLst>
            <pc:docMk/>
            <pc:sldMk cId="3419492105" sldId="265"/>
            <ac:inkMk id="218" creationId="{8F35B30E-D55F-4815-AC0B-D6BDAB3A124D}"/>
          </ac:inkMkLst>
        </pc:inkChg>
        <pc:inkChg chg="add del">
          <ac:chgData name="Ožbot, Miha" userId="5fdfeab2-e3ac-40dc-9f9d-ac602c9b72a8" providerId="ADAL" clId="{0BC7C750-A013-4660-A80A-CF1A4AED0242}" dt="2022-03-03T14:49:34.643" v="1410" actId="9405"/>
          <ac:inkMkLst>
            <pc:docMk/>
            <pc:sldMk cId="3419492105" sldId="265"/>
            <ac:inkMk id="219" creationId="{3DF4E6A4-FAD6-43E6-8EA3-F520A721CF37}"/>
          </ac:inkMkLst>
        </pc:inkChg>
        <pc:inkChg chg="add del">
          <ac:chgData name="Ožbot, Miha" userId="5fdfeab2-e3ac-40dc-9f9d-ac602c9b72a8" providerId="ADAL" clId="{0BC7C750-A013-4660-A80A-CF1A4AED0242}" dt="2022-03-03T14:49:36.834" v="1412" actId="9405"/>
          <ac:inkMkLst>
            <pc:docMk/>
            <pc:sldMk cId="3419492105" sldId="265"/>
            <ac:inkMk id="220" creationId="{0AD51078-C4CB-4A12-B6E6-281F2B5C989F}"/>
          </ac:inkMkLst>
        </pc:inkChg>
        <pc:inkChg chg="add del">
          <ac:chgData name="Ožbot, Miha" userId="5fdfeab2-e3ac-40dc-9f9d-ac602c9b72a8" providerId="ADAL" clId="{0BC7C750-A013-4660-A80A-CF1A4AED0242}" dt="2022-03-03T14:49:41.618" v="1414" actId="9405"/>
          <ac:inkMkLst>
            <pc:docMk/>
            <pc:sldMk cId="3419492105" sldId="265"/>
            <ac:inkMk id="221" creationId="{FBBC665B-D9F0-4A9A-97E3-7BA818763713}"/>
          </ac:inkMkLst>
        </pc:inkChg>
        <pc:inkChg chg="add del">
          <ac:chgData name="Ožbot, Miha" userId="5fdfeab2-e3ac-40dc-9f9d-ac602c9b72a8" providerId="ADAL" clId="{0BC7C750-A013-4660-A80A-CF1A4AED0242}" dt="2022-03-03T14:49:48.082" v="1416" actId="9405"/>
          <ac:inkMkLst>
            <pc:docMk/>
            <pc:sldMk cId="3419492105" sldId="265"/>
            <ac:inkMk id="222" creationId="{4073384A-98EB-4ACA-ABAA-CE79335DBE82}"/>
          </ac:inkMkLst>
        </pc:inkChg>
        <pc:inkChg chg="add mod">
          <ac:chgData name="Ožbot, Miha" userId="5fdfeab2-e3ac-40dc-9f9d-ac602c9b72a8" providerId="ADAL" clId="{0BC7C750-A013-4660-A80A-CF1A4AED0242}" dt="2022-03-03T14:51:26.216" v="1437" actId="14100"/>
          <ac:inkMkLst>
            <pc:docMk/>
            <pc:sldMk cId="3419492105" sldId="265"/>
            <ac:inkMk id="223" creationId="{223F652A-E047-4805-BAC3-9DB7BF5F126B}"/>
          </ac:inkMkLst>
        </pc:inkChg>
        <pc:inkChg chg="add del">
          <ac:chgData name="Ožbot, Miha" userId="5fdfeab2-e3ac-40dc-9f9d-ac602c9b72a8" providerId="ADAL" clId="{0BC7C750-A013-4660-A80A-CF1A4AED0242}" dt="2022-03-03T14:49:56.066" v="1419" actId="9405"/>
          <ac:inkMkLst>
            <pc:docMk/>
            <pc:sldMk cId="3419492105" sldId="265"/>
            <ac:inkMk id="224" creationId="{D964F38A-FDEA-41B6-BCF3-990DA826A99E}"/>
          </ac:inkMkLst>
        </pc:inkChg>
        <pc:inkChg chg="add del">
          <ac:chgData name="Ožbot, Miha" userId="5fdfeab2-e3ac-40dc-9f9d-ac602c9b72a8" providerId="ADAL" clId="{0BC7C750-A013-4660-A80A-CF1A4AED0242}" dt="2022-03-03T14:53:21.793" v="1469" actId="9405"/>
          <ac:inkMkLst>
            <pc:docMk/>
            <pc:sldMk cId="3419492105" sldId="265"/>
            <ac:inkMk id="225" creationId="{6084FD15-8E80-4BB7-B483-6451704AB154}"/>
          </ac:inkMkLst>
        </pc:inkChg>
        <pc:inkChg chg="add del">
          <ac:chgData name="Ožbot, Miha" userId="5fdfeab2-e3ac-40dc-9f9d-ac602c9b72a8" providerId="ADAL" clId="{0BC7C750-A013-4660-A80A-CF1A4AED0242}" dt="2022-03-03T14:53:24.547" v="1471" actId="9405"/>
          <ac:inkMkLst>
            <pc:docMk/>
            <pc:sldMk cId="3419492105" sldId="265"/>
            <ac:inkMk id="226" creationId="{B4B993BE-D4CE-45E0-A39E-F495BF7BBA97}"/>
          </ac:inkMkLst>
        </pc:inkChg>
        <pc:inkChg chg="add del mod topLvl">
          <ac:chgData name="Ožbot, Miha" userId="5fdfeab2-e3ac-40dc-9f9d-ac602c9b72a8" providerId="ADAL" clId="{0BC7C750-A013-4660-A80A-CF1A4AED0242}" dt="2022-03-03T14:53:45.698" v="1476" actId="34122"/>
          <ac:inkMkLst>
            <pc:docMk/>
            <pc:sldMk cId="3419492105" sldId="265"/>
            <ac:inkMk id="227" creationId="{D4401594-A1FA-4516-97E5-5E3D55B4DC59}"/>
          </ac:inkMkLst>
        </pc:inkChg>
        <pc:inkChg chg="add del mod topLvl">
          <ac:chgData name="Ožbot, Miha" userId="5fdfeab2-e3ac-40dc-9f9d-ac602c9b72a8" providerId="ADAL" clId="{0BC7C750-A013-4660-A80A-CF1A4AED0242}" dt="2022-03-03T14:53:45.698" v="1476" actId="34122"/>
          <ac:inkMkLst>
            <pc:docMk/>
            <pc:sldMk cId="3419492105" sldId="265"/>
            <ac:inkMk id="228" creationId="{D2DD000C-C4D5-4461-9DE0-F159D233A796}"/>
          </ac:inkMkLst>
        </pc:inkChg>
        <pc:inkChg chg="add del">
          <ac:chgData name="Ožbot, Miha" userId="5fdfeab2-e3ac-40dc-9f9d-ac602c9b72a8" providerId="ADAL" clId="{0BC7C750-A013-4660-A80A-CF1A4AED0242}" dt="2022-03-03T14:54:58.898" v="1491" actId="9405"/>
          <ac:inkMkLst>
            <pc:docMk/>
            <pc:sldMk cId="3419492105" sldId="265"/>
            <ac:inkMk id="230" creationId="{79FD115F-0C29-4E9E-A976-3FC4E681F0A3}"/>
          </ac:inkMkLst>
        </pc:inkChg>
        <pc:inkChg chg="add mod">
          <ac:chgData name="Ožbot, Miha" userId="5fdfeab2-e3ac-40dc-9f9d-ac602c9b72a8" providerId="ADAL" clId="{0BC7C750-A013-4660-A80A-CF1A4AED0242}" dt="2022-03-03T14:55:03.223" v="1494"/>
          <ac:inkMkLst>
            <pc:docMk/>
            <pc:sldMk cId="3419492105" sldId="265"/>
            <ac:inkMk id="231" creationId="{0B3F5CDB-848B-4D92-8C36-2C75AB498207}"/>
          </ac:inkMkLst>
        </pc:inkChg>
        <pc:inkChg chg="add mod">
          <ac:chgData name="Ožbot, Miha" userId="5fdfeab2-e3ac-40dc-9f9d-ac602c9b72a8" providerId="ADAL" clId="{0BC7C750-A013-4660-A80A-CF1A4AED0242}" dt="2022-03-03T14:55:03.223" v="1494"/>
          <ac:inkMkLst>
            <pc:docMk/>
            <pc:sldMk cId="3419492105" sldId="265"/>
            <ac:inkMk id="232" creationId="{89386C9F-9767-4502-9087-E4B36ACF54F3}"/>
          </ac:inkMkLst>
        </pc:inkChg>
        <pc:inkChg chg="add del mod">
          <ac:chgData name="Ožbot, Miha" userId="5fdfeab2-e3ac-40dc-9f9d-ac602c9b72a8" providerId="ADAL" clId="{0BC7C750-A013-4660-A80A-CF1A4AED0242}" dt="2022-03-03T14:56:04.433" v="1518" actId="9405"/>
          <ac:inkMkLst>
            <pc:docMk/>
            <pc:sldMk cId="3419492105" sldId="265"/>
            <ac:inkMk id="234" creationId="{FAC685C8-0AC8-4E78-9910-616744EBD095}"/>
          </ac:inkMkLst>
        </pc:inkChg>
        <pc:inkChg chg="add del mod">
          <ac:chgData name="Ožbot, Miha" userId="5fdfeab2-e3ac-40dc-9f9d-ac602c9b72a8" providerId="ADAL" clId="{0BC7C750-A013-4660-A80A-CF1A4AED0242}" dt="2022-03-03T14:56:04.035" v="1517" actId="9405"/>
          <ac:inkMkLst>
            <pc:docMk/>
            <pc:sldMk cId="3419492105" sldId="265"/>
            <ac:inkMk id="235" creationId="{0D9DF246-6BAE-416D-9B96-A02F50043E7E}"/>
          </ac:inkMkLst>
        </pc:inkChg>
        <pc:inkChg chg="add del mod">
          <ac:chgData name="Ožbot, Miha" userId="5fdfeab2-e3ac-40dc-9f9d-ac602c9b72a8" providerId="ADAL" clId="{0BC7C750-A013-4660-A80A-CF1A4AED0242}" dt="2022-03-03T14:56:03.538" v="1516" actId="9405"/>
          <ac:inkMkLst>
            <pc:docMk/>
            <pc:sldMk cId="3419492105" sldId="265"/>
            <ac:inkMk id="236" creationId="{A611CE94-95F1-473F-9A8A-1C5A02BDEEE1}"/>
          </ac:inkMkLst>
        </pc:inkChg>
        <pc:inkChg chg="add del mod">
          <ac:chgData name="Ožbot, Miha" userId="5fdfeab2-e3ac-40dc-9f9d-ac602c9b72a8" providerId="ADAL" clId="{0BC7C750-A013-4660-A80A-CF1A4AED0242}" dt="2022-03-03T14:56:03.074" v="1515"/>
          <ac:inkMkLst>
            <pc:docMk/>
            <pc:sldMk cId="3419492105" sldId="265"/>
            <ac:inkMk id="237" creationId="{26E5B610-A8C5-4F69-88BB-7CDC3F059E70}"/>
          </ac:inkMkLst>
        </pc:inkChg>
        <pc:inkChg chg="add del">
          <ac:chgData name="Ožbot, Miha" userId="5fdfeab2-e3ac-40dc-9f9d-ac602c9b72a8" providerId="ADAL" clId="{0BC7C750-A013-4660-A80A-CF1A4AED0242}" dt="2022-03-03T14:55:49.921" v="1503" actId="9405"/>
          <ac:inkMkLst>
            <pc:docMk/>
            <pc:sldMk cId="3419492105" sldId="265"/>
            <ac:inkMk id="239" creationId="{5649FFB3-C1C6-41C8-A381-B5D0234A92EE}"/>
          </ac:inkMkLst>
        </pc:inkChg>
        <pc:inkChg chg="add del mod">
          <ac:chgData name="Ožbot, Miha" userId="5fdfeab2-e3ac-40dc-9f9d-ac602c9b72a8" providerId="ADAL" clId="{0BC7C750-A013-4660-A80A-CF1A4AED0242}" dt="2022-03-03T14:55:56.227" v="1507"/>
          <ac:inkMkLst>
            <pc:docMk/>
            <pc:sldMk cId="3419492105" sldId="265"/>
            <ac:inkMk id="240" creationId="{EAAF812A-9C95-41BF-B9BA-9777A40D43FC}"/>
          </ac:inkMkLst>
        </pc:inkChg>
        <pc:inkChg chg="add del mod">
          <ac:chgData name="Ožbot, Miha" userId="5fdfeab2-e3ac-40dc-9f9d-ac602c9b72a8" providerId="ADAL" clId="{0BC7C750-A013-4660-A80A-CF1A4AED0242}" dt="2022-03-03T14:56:02.706" v="1513" actId="9405"/>
          <ac:inkMkLst>
            <pc:docMk/>
            <pc:sldMk cId="3419492105" sldId="265"/>
            <ac:inkMk id="242" creationId="{7F1B708C-06BC-47D5-B2BC-8B9A53EA572F}"/>
          </ac:inkMkLst>
        </pc:inkChg>
        <pc:inkChg chg="add del mod">
          <ac:chgData name="Ožbot, Miha" userId="5fdfeab2-e3ac-40dc-9f9d-ac602c9b72a8" providerId="ADAL" clId="{0BC7C750-A013-4660-A80A-CF1A4AED0242}" dt="2022-03-03T14:56:02.355" v="1512"/>
          <ac:inkMkLst>
            <pc:docMk/>
            <pc:sldMk cId="3419492105" sldId="265"/>
            <ac:inkMk id="243" creationId="{F34A4F2C-BFFD-440C-BC23-B934D6BC95D0}"/>
          </ac:inkMkLst>
        </pc:inkChg>
        <pc:inkChg chg="add del">
          <ac:chgData name="Ožbot, Miha" userId="5fdfeab2-e3ac-40dc-9f9d-ac602c9b72a8" providerId="ADAL" clId="{0BC7C750-A013-4660-A80A-CF1A4AED0242}" dt="2022-03-03T14:56:07.826" v="1520" actId="9405"/>
          <ac:inkMkLst>
            <pc:docMk/>
            <pc:sldMk cId="3419492105" sldId="265"/>
            <ac:inkMk id="245" creationId="{DE1FFA84-199F-4C67-9B42-BF594DF0B096}"/>
          </ac:inkMkLst>
        </pc:inkChg>
        <pc:inkChg chg="add del">
          <ac:chgData name="Ožbot, Miha" userId="5fdfeab2-e3ac-40dc-9f9d-ac602c9b72a8" providerId="ADAL" clId="{0BC7C750-A013-4660-A80A-CF1A4AED0242}" dt="2022-03-03T14:56:10.114" v="1522" actId="9405"/>
          <ac:inkMkLst>
            <pc:docMk/>
            <pc:sldMk cId="3419492105" sldId="265"/>
            <ac:inkMk id="246" creationId="{E1E0A108-807B-435F-B21A-FE7184B7573E}"/>
          </ac:inkMkLst>
        </pc:inkChg>
        <pc:inkChg chg="add del">
          <ac:chgData name="Ožbot, Miha" userId="5fdfeab2-e3ac-40dc-9f9d-ac602c9b72a8" providerId="ADAL" clId="{0BC7C750-A013-4660-A80A-CF1A4AED0242}" dt="2022-03-03T14:56:34.610" v="1525" actId="9405"/>
          <ac:inkMkLst>
            <pc:docMk/>
            <pc:sldMk cId="3419492105" sldId="265"/>
            <ac:inkMk id="247" creationId="{A790D4D5-3C71-4B28-A859-9878DCE1A6D4}"/>
          </ac:inkMkLst>
        </pc:inkChg>
        <pc:inkChg chg="add del">
          <ac:chgData name="Ožbot, Miha" userId="5fdfeab2-e3ac-40dc-9f9d-ac602c9b72a8" providerId="ADAL" clId="{0BC7C750-A013-4660-A80A-CF1A4AED0242}" dt="2022-03-03T14:56:36.993" v="1527" actId="9405"/>
          <ac:inkMkLst>
            <pc:docMk/>
            <pc:sldMk cId="3419492105" sldId="265"/>
            <ac:inkMk id="248" creationId="{1A10D77B-7BE1-42C7-AC04-DC320881E4AD}"/>
          </ac:inkMkLst>
        </pc:inkChg>
        <pc:inkChg chg="add del">
          <ac:chgData name="Ožbot, Miha" userId="5fdfeab2-e3ac-40dc-9f9d-ac602c9b72a8" providerId="ADAL" clId="{0BC7C750-A013-4660-A80A-CF1A4AED0242}" dt="2022-03-03T14:56:38.561" v="1529" actId="9405"/>
          <ac:inkMkLst>
            <pc:docMk/>
            <pc:sldMk cId="3419492105" sldId="265"/>
            <ac:inkMk id="249" creationId="{90A6ACC2-2903-407D-9B70-C51F79FBA01D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250" creationId="{90903FD6-3B84-4BA3-B07B-A0F82B68FAE2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251" creationId="{4D372C7E-5510-45BC-AABE-0B6F21FA4C84}"/>
          </ac:inkMkLst>
        </pc:inkChg>
        <pc:inkChg chg="add mod">
          <ac:chgData name="Ožbot, Miha" userId="5fdfeab2-e3ac-40dc-9f9d-ac602c9b72a8" providerId="ADAL" clId="{0BC7C750-A013-4660-A80A-CF1A4AED0242}" dt="2022-03-03T15:35:01.636" v="1893" actId="208"/>
          <ac:inkMkLst>
            <pc:docMk/>
            <pc:sldMk cId="3419492105" sldId="265"/>
            <ac:inkMk id="252" creationId="{39F7841D-5361-4115-98B2-CE2B1C8C55A2}"/>
          </ac:inkMkLst>
        </pc:inkChg>
        <pc:inkChg chg="add del">
          <ac:chgData name="Ožbot, Miha" userId="5fdfeab2-e3ac-40dc-9f9d-ac602c9b72a8" providerId="ADAL" clId="{0BC7C750-A013-4660-A80A-CF1A4AED0242}" dt="2022-03-03T14:57:51.937" v="1541" actId="9405"/>
          <ac:inkMkLst>
            <pc:docMk/>
            <pc:sldMk cId="3419492105" sldId="265"/>
            <ac:inkMk id="253" creationId="{277119B1-75C1-47CF-BEBF-7C96754F6925}"/>
          </ac:inkMkLst>
        </pc:inkChg>
        <pc:inkChg chg="add del">
          <ac:chgData name="Ožbot, Miha" userId="5fdfeab2-e3ac-40dc-9f9d-ac602c9b72a8" providerId="ADAL" clId="{0BC7C750-A013-4660-A80A-CF1A4AED0242}" dt="2022-03-03T14:57:53.410" v="1543" actId="9405"/>
          <ac:inkMkLst>
            <pc:docMk/>
            <pc:sldMk cId="3419492105" sldId="265"/>
            <ac:inkMk id="254" creationId="{F82CF9FF-E380-45B4-A443-4F4350F19C76}"/>
          </ac:inkMkLst>
        </pc:inkChg>
        <pc:inkChg chg="add del">
          <ac:chgData name="Ožbot, Miha" userId="5fdfeab2-e3ac-40dc-9f9d-ac602c9b72a8" providerId="ADAL" clId="{0BC7C750-A013-4660-A80A-CF1A4AED0242}" dt="2022-03-03T15:00:58.515" v="1571" actId="478"/>
          <ac:inkMkLst>
            <pc:docMk/>
            <pc:sldMk cId="3419492105" sldId="265"/>
            <ac:inkMk id="255" creationId="{098EBEC3-8387-43AC-A8F9-48ADC91AED81}"/>
          </ac:inkMkLst>
        </pc:inkChg>
        <pc:inkChg chg="add del">
          <ac:chgData name="Ožbot, Miha" userId="5fdfeab2-e3ac-40dc-9f9d-ac602c9b72a8" providerId="ADAL" clId="{0BC7C750-A013-4660-A80A-CF1A4AED0242}" dt="2022-03-03T15:01:01.184" v="1574" actId="478"/>
          <ac:inkMkLst>
            <pc:docMk/>
            <pc:sldMk cId="3419492105" sldId="265"/>
            <ac:inkMk id="256" creationId="{09A55F56-7AEE-4EF0-B346-B49188D9094B}"/>
          </ac:inkMkLst>
        </pc:inkChg>
        <pc:inkChg chg="add del">
          <ac:chgData name="Ožbot, Miha" userId="5fdfeab2-e3ac-40dc-9f9d-ac602c9b72a8" providerId="ADAL" clId="{0BC7C750-A013-4660-A80A-CF1A4AED0242}" dt="2022-03-03T15:01:02.016" v="1575" actId="478"/>
          <ac:inkMkLst>
            <pc:docMk/>
            <pc:sldMk cId="3419492105" sldId="265"/>
            <ac:inkMk id="257" creationId="{9DDE9A8B-5B78-41D1-B201-02A0779784BB}"/>
          </ac:inkMkLst>
        </pc:inkChg>
        <pc:inkChg chg="add">
          <ac:chgData name="Ožbot, Miha" userId="5fdfeab2-e3ac-40dc-9f9d-ac602c9b72a8" providerId="ADAL" clId="{0BC7C750-A013-4660-A80A-CF1A4AED0242}" dt="2022-03-03T15:01:18.894" v="1583" actId="9405"/>
          <ac:inkMkLst>
            <pc:docMk/>
            <pc:sldMk cId="3419492105" sldId="265"/>
            <ac:inkMk id="258" creationId="{9110291C-68AF-49DB-AC42-40F43F6224A5}"/>
          </ac:inkMkLst>
        </pc:inkChg>
        <pc:inkChg chg="add mod">
          <ac:chgData name="Ožbot, Miha" userId="5fdfeab2-e3ac-40dc-9f9d-ac602c9b72a8" providerId="ADAL" clId="{0BC7C750-A013-4660-A80A-CF1A4AED0242}" dt="2022-03-03T15:04:07.206" v="1653"/>
          <ac:inkMkLst>
            <pc:docMk/>
            <pc:sldMk cId="3419492105" sldId="265"/>
            <ac:inkMk id="259" creationId="{4FF3C3C2-17AA-4727-BFAD-83BAF55C78DC}"/>
          </ac:inkMkLst>
        </pc:inkChg>
        <pc:inkChg chg="add mod">
          <ac:chgData name="Ožbot, Miha" userId="5fdfeab2-e3ac-40dc-9f9d-ac602c9b72a8" providerId="ADAL" clId="{0BC7C750-A013-4660-A80A-CF1A4AED0242}" dt="2022-03-03T15:04:07.206" v="1653"/>
          <ac:inkMkLst>
            <pc:docMk/>
            <pc:sldMk cId="3419492105" sldId="265"/>
            <ac:inkMk id="260" creationId="{97F7E2C3-553B-49BB-A5AA-A5DCB67C3EF0}"/>
          </ac:inkMkLst>
        </pc:inkChg>
        <pc:inkChg chg="add del mod">
          <ac:chgData name="Ožbot, Miha" userId="5fdfeab2-e3ac-40dc-9f9d-ac602c9b72a8" providerId="ADAL" clId="{0BC7C750-A013-4660-A80A-CF1A4AED0242}" dt="2022-03-03T15:04:34.306" v="1661" actId="478"/>
          <ac:inkMkLst>
            <pc:docMk/>
            <pc:sldMk cId="3419492105" sldId="265"/>
            <ac:inkMk id="262" creationId="{572373D4-ACE6-4EF7-BABB-BDC5CEB3BF74}"/>
          </ac:inkMkLst>
        </pc:inkChg>
        <pc:inkChg chg="add del">
          <ac:chgData name="Ožbot, Miha" userId="5fdfeab2-e3ac-40dc-9f9d-ac602c9b72a8" providerId="ADAL" clId="{0BC7C750-A013-4660-A80A-CF1A4AED0242}" dt="2022-03-03T15:01:27.249" v="1590" actId="9405"/>
          <ac:inkMkLst>
            <pc:docMk/>
            <pc:sldMk cId="3419492105" sldId="265"/>
            <ac:inkMk id="264" creationId="{EA4AC71E-B8D7-44E6-9508-8D47A468912B}"/>
          </ac:inkMkLst>
        </pc:inkChg>
        <pc:inkChg chg="add del">
          <ac:chgData name="Ožbot, Miha" userId="5fdfeab2-e3ac-40dc-9f9d-ac602c9b72a8" providerId="ADAL" clId="{0BC7C750-A013-4660-A80A-CF1A4AED0242}" dt="2022-03-03T15:01:28.897" v="1592" actId="9405"/>
          <ac:inkMkLst>
            <pc:docMk/>
            <pc:sldMk cId="3419492105" sldId="265"/>
            <ac:inkMk id="265" creationId="{0C056308-6F5A-40C6-A6B4-C7771086C66A}"/>
          </ac:inkMkLst>
        </pc:inkChg>
        <pc:inkChg chg="add del">
          <ac:chgData name="Ožbot, Miha" userId="5fdfeab2-e3ac-40dc-9f9d-ac602c9b72a8" providerId="ADAL" clId="{0BC7C750-A013-4660-A80A-CF1A4AED0242}" dt="2022-03-03T15:01:31.745" v="1594" actId="9405"/>
          <ac:inkMkLst>
            <pc:docMk/>
            <pc:sldMk cId="3419492105" sldId="265"/>
            <ac:inkMk id="266" creationId="{E6EE9B71-ACE4-44D3-A827-C3055664D078}"/>
          </ac:inkMkLst>
        </pc:inkChg>
        <pc:inkChg chg="add del">
          <ac:chgData name="Ožbot, Miha" userId="5fdfeab2-e3ac-40dc-9f9d-ac602c9b72a8" providerId="ADAL" clId="{0BC7C750-A013-4660-A80A-CF1A4AED0242}" dt="2022-03-03T15:01:36.547" v="1596" actId="9405"/>
          <ac:inkMkLst>
            <pc:docMk/>
            <pc:sldMk cId="3419492105" sldId="265"/>
            <ac:inkMk id="267" creationId="{84B957C7-6C71-40FD-BD9D-AEB573DCAA4A}"/>
          </ac:inkMkLst>
        </pc:inkChg>
        <pc:inkChg chg="add del">
          <ac:chgData name="Ožbot, Miha" userId="5fdfeab2-e3ac-40dc-9f9d-ac602c9b72a8" providerId="ADAL" clId="{0BC7C750-A013-4660-A80A-CF1A4AED0242}" dt="2022-03-03T15:01:38.049" v="1598" actId="9405"/>
          <ac:inkMkLst>
            <pc:docMk/>
            <pc:sldMk cId="3419492105" sldId="265"/>
            <ac:inkMk id="268" creationId="{A21B5120-3021-414D-9686-BE2A14F4AA36}"/>
          </ac:inkMkLst>
        </pc:inkChg>
        <pc:inkChg chg="add del">
          <ac:chgData name="Ožbot, Miha" userId="5fdfeab2-e3ac-40dc-9f9d-ac602c9b72a8" providerId="ADAL" clId="{0BC7C750-A013-4660-A80A-CF1A4AED0242}" dt="2022-03-03T15:01:40.481" v="1600" actId="9405"/>
          <ac:inkMkLst>
            <pc:docMk/>
            <pc:sldMk cId="3419492105" sldId="265"/>
            <ac:inkMk id="269" creationId="{76C36C16-ED3F-4BDB-B035-A1234ED2C962}"/>
          </ac:inkMkLst>
        </pc:inkChg>
        <pc:inkChg chg="add del">
          <ac:chgData name="Ožbot, Miha" userId="5fdfeab2-e3ac-40dc-9f9d-ac602c9b72a8" providerId="ADAL" clId="{0BC7C750-A013-4660-A80A-CF1A4AED0242}" dt="2022-03-03T15:01:41.649" v="1602" actId="9405"/>
          <ac:inkMkLst>
            <pc:docMk/>
            <pc:sldMk cId="3419492105" sldId="265"/>
            <ac:inkMk id="270" creationId="{39CDB262-D772-4B9B-9AB6-4878E1A799F7}"/>
          </ac:inkMkLst>
        </pc:inkChg>
        <pc:inkChg chg="add mod">
          <ac:chgData name="Ožbot, Miha" userId="5fdfeab2-e3ac-40dc-9f9d-ac602c9b72a8" providerId="ADAL" clId="{0BC7C750-A013-4660-A80A-CF1A4AED0242}" dt="2022-03-03T15:01:54.432" v="1604" actId="688"/>
          <ac:inkMkLst>
            <pc:docMk/>
            <pc:sldMk cId="3419492105" sldId="265"/>
            <ac:inkMk id="271" creationId="{DDB8223A-27A7-4964-9D9B-585B49D9B3B5}"/>
          </ac:inkMkLst>
        </pc:inkChg>
        <pc:inkChg chg="add mod">
          <ac:chgData name="Ožbot, Miha" userId="5fdfeab2-e3ac-40dc-9f9d-ac602c9b72a8" providerId="ADAL" clId="{0BC7C750-A013-4660-A80A-CF1A4AED0242}" dt="2022-03-03T15:02:36.211" v="1638"/>
          <ac:inkMkLst>
            <pc:docMk/>
            <pc:sldMk cId="3419492105" sldId="265"/>
            <ac:inkMk id="272" creationId="{1BA61EE7-1DAD-41D1-A52E-D1E9480CF574}"/>
          </ac:inkMkLst>
        </pc:inkChg>
        <pc:inkChg chg="add del mod">
          <ac:chgData name="Ožbot, Miha" userId="5fdfeab2-e3ac-40dc-9f9d-ac602c9b72a8" providerId="ADAL" clId="{0BC7C750-A013-4660-A80A-CF1A4AED0242}" dt="2022-03-03T15:02:09.506" v="1612"/>
          <ac:inkMkLst>
            <pc:docMk/>
            <pc:sldMk cId="3419492105" sldId="265"/>
            <ac:inkMk id="274" creationId="{7F9A0B20-1270-4AD3-A41A-1709D3972909}"/>
          </ac:inkMkLst>
        </pc:inkChg>
        <pc:inkChg chg="add del mod">
          <ac:chgData name="Ožbot, Miha" userId="5fdfeab2-e3ac-40dc-9f9d-ac602c9b72a8" providerId="ADAL" clId="{0BC7C750-A013-4660-A80A-CF1A4AED0242}" dt="2022-03-03T15:02:12.146" v="1616"/>
          <ac:inkMkLst>
            <pc:docMk/>
            <pc:sldMk cId="3419492105" sldId="265"/>
            <ac:inkMk id="276" creationId="{E5978249-8873-4324-AF1F-775CAA01C811}"/>
          </ac:inkMkLst>
        </pc:inkChg>
        <pc:inkChg chg="add del">
          <ac:chgData name="Ožbot, Miha" userId="5fdfeab2-e3ac-40dc-9f9d-ac602c9b72a8" providerId="ADAL" clId="{0BC7C750-A013-4660-A80A-CF1A4AED0242}" dt="2022-03-03T15:02:19.425" v="1618" actId="9405"/>
          <ac:inkMkLst>
            <pc:docMk/>
            <pc:sldMk cId="3419492105" sldId="265"/>
            <ac:inkMk id="278" creationId="{646B65F9-D806-4491-973B-74681A0F12BF}"/>
          </ac:inkMkLst>
        </pc:inkChg>
        <pc:inkChg chg="add del">
          <ac:chgData name="Ožbot, Miha" userId="5fdfeab2-e3ac-40dc-9f9d-ac602c9b72a8" providerId="ADAL" clId="{0BC7C750-A013-4660-A80A-CF1A4AED0242}" dt="2022-03-03T15:02:21.026" v="1620" actId="9405"/>
          <ac:inkMkLst>
            <pc:docMk/>
            <pc:sldMk cId="3419492105" sldId="265"/>
            <ac:inkMk id="279" creationId="{A96FDBB1-AED2-4761-87F9-913F4794A9B1}"/>
          </ac:inkMkLst>
        </pc:inkChg>
        <pc:inkChg chg="add del">
          <ac:chgData name="Ožbot, Miha" userId="5fdfeab2-e3ac-40dc-9f9d-ac602c9b72a8" providerId="ADAL" clId="{0BC7C750-A013-4660-A80A-CF1A4AED0242}" dt="2022-03-03T15:02:22.722" v="1622" actId="9405"/>
          <ac:inkMkLst>
            <pc:docMk/>
            <pc:sldMk cId="3419492105" sldId="265"/>
            <ac:inkMk id="280" creationId="{06F01B79-1F89-4F0B-A64C-3E17FC64EC4C}"/>
          </ac:inkMkLst>
        </pc:inkChg>
        <pc:inkChg chg="add del">
          <ac:chgData name="Ožbot, Miha" userId="5fdfeab2-e3ac-40dc-9f9d-ac602c9b72a8" providerId="ADAL" clId="{0BC7C750-A013-4660-A80A-CF1A4AED0242}" dt="2022-03-03T15:02:24.113" v="1624" actId="9405"/>
          <ac:inkMkLst>
            <pc:docMk/>
            <pc:sldMk cId="3419492105" sldId="265"/>
            <ac:inkMk id="281" creationId="{B7B299B4-1AA3-46A7-B52D-EB78C4BEEFB9}"/>
          </ac:inkMkLst>
        </pc:inkChg>
        <pc:inkChg chg="add del">
          <ac:chgData name="Ožbot, Miha" userId="5fdfeab2-e3ac-40dc-9f9d-ac602c9b72a8" providerId="ADAL" clId="{0BC7C750-A013-4660-A80A-CF1A4AED0242}" dt="2022-03-03T15:02:25.378" v="1626" actId="9405"/>
          <ac:inkMkLst>
            <pc:docMk/>
            <pc:sldMk cId="3419492105" sldId="265"/>
            <ac:inkMk id="282" creationId="{A5252C68-D7C4-41EC-B20A-43B4E75404FB}"/>
          </ac:inkMkLst>
        </pc:inkChg>
        <pc:inkChg chg="add del">
          <ac:chgData name="Ožbot, Miha" userId="5fdfeab2-e3ac-40dc-9f9d-ac602c9b72a8" providerId="ADAL" clId="{0BC7C750-A013-4660-A80A-CF1A4AED0242}" dt="2022-03-03T15:02:26.706" v="1628" actId="9405"/>
          <ac:inkMkLst>
            <pc:docMk/>
            <pc:sldMk cId="3419492105" sldId="265"/>
            <ac:inkMk id="283" creationId="{2AE918B9-243C-4E60-B814-8C8474AB0DC1}"/>
          </ac:inkMkLst>
        </pc:inkChg>
        <pc:inkChg chg="add del">
          <ac:chgData name="Ožbot, Miha" userId="5fdfeab2-e3ac-40dc-9f9d-ac602c9b72a8" providerId="ADAL" clId="{0BC7C750-A013-4660-A80A-CF1A4AED0242}" dt="2022-03-03T15:02:27.842" v="1630" actId="9405"/>
          <ac:inkMkLst>
            <pc:docMk/>
            <pc:sldMk cId="3419492105" sldId="265"/>
            <ac:inkMk id="284" creationId="{4D45D1BA-47E7-4E68-9039-9ABA5ACEADAD}"/>
          </ac:inkMkLst>
        </pc:inkChg>
        <pc:inkChg chg="add del mod">
          <ac:chgData name="Ožbot, Miha" userId="5fdfeab2-e3ac-40dc-9f9d-ac602c9b72a8" providerId="ADAL" clId="{0BC7C750-A013-4660-A80A-CF1A4AED0242}" dt="2022-03-03T15:02:31.538" v="1634"/>
          <ac:inkMkLst>
            <pc:docMk/>
            <pc:sldMk cId="3419492105" sldId="265"/>
            <ac:inkMk id="285" creationId="{85532547-AC63-4820-B605-F18282CE911D}"/>
          </ac:inkMkLst>
        </pc:inkChg>
        <pc:inkChg chg="add del">
          <ac:chgData name="Ožbot, Miha" userId="5fdfeab2-e3ac-40dc-9f9d-ac602c9b72a8" providerId="ADAL" clId="{0BC7C750-A013-4660-A80A-CF1A4AED0242}" dt="2022-03-03T15:02:33.923" v="1636" actId="9405"/>
          <ac:inkMkLst>
            <pc:docMk/>
            <pc:sldMk cId="3419492105" sldId="265"/>
            <ac:inkMk id="287" creationId="{F4671251-3E71-44C8-9B48-20015F018AEA}"/>
          </ac:inkMkLst>
        </pc:inkChg>
        <pc:inkChg chg="add del mod">
          <ac:chgData name="Ožbot, Miha" userId="5fdfeab2-e3ac-40dc-9f9d-ac602c9b72a8" providerId="ADAL" clId="{0BC7C750-A013-4660-A80A-CF1A4AED0242}" dt="2022-03-03T15:03:42.544" v="1648" actId="478"/>
          <ac:inkMkLst>
            <pc:docMk/>
            <pc:sldMk cId="3419492105" sldId="265"/>
            <ac:inkMk id="288" creationId="{6E0F6207-0D50-4D69-8768-7AE92C2A7B2B}"/>
          </ac:inkMkLst>
        </pc:inkChg>
        <pc:inkChg chg="add del">
          <ac:chgData name="Ožbot, Miha" userId="5fdfeab2-e3ac-40dc-9f9d-ac602c9b72a8" providerId="ADAL" clId="{0BC7C750-A013-4660-A80A-CF1A4AED0242}" dt="2022-03-03T15:04:03.793" v="1651" actId="9405"/>
          <ac:inkMkLst>
            <pc:docMk/>
            <pc:sldMk cId="3419492105" sldId="265"/>
            <ac:inkMk id="290" creationId="{AEB0E19D-A77E-4F39-954F-456E3E3292D2}"/>
          </ac:inkMkLst>
        </pc:inkChg>
        <pc:inkChg chg="add del mod">
          <ac:chgData name="Ožbot, Miha" userId="5fdfeab2-e3ac-40dc-9f9d-ac602c9b72a8" providerId="ADAL" clId="{0BC7C750-A013-4660-A80A-CF1A4AED0242}" dt="2022-03-03T15:04:46.337" v="1663" actId="478"/>
          <ac:inkMkLst>
            <pc:docMk/>
            <pc:sldMk cId="3419492105" sldId="265"/>
            <ac:inkMk id="291" creationId="{B84D6BBA-FC61-42C1-929B-794120F43E6A}"/>
          </ac:inkMkLst>
        </pc:inkChg>
        <pc:inkChg chg="add del mod">
          <ac:chgData name="Ožbot, Miha" userId="5fdfeab2-e3ac-40dc-9f9d-ac602c9b72a8" providerId="ADAL" clId="{0BC7C750-A013-4660-A80A-CF1A4AED0242}" dt="2022-03-03T15:04:49.168" v="1665" actId="478"/>
          <ac:inkMkLst>
            <pc:docMk/>
            <pc:sldMk cId="3419492105" sldId="265"/>
            <ac:inkMk id="293" creationId="{05771B29-92E4-43AC-8000-9FCF09B29D49}"/>
          </ac:inkMkLst>
        </pc:inkChg>
        <pc:inkChg chg="add del">
          <ac:chgData name="Ožbot, Miha" userId="5fdfeab2-e3ac-40dc-9f9d-ac602c9b72a8" providerId="ADAL" clId="{0BC7C750-A013-4660-A80A-CF1A4AED0242}" dt="2022-03-03T15:04:52.129" v="1667" actId="9405"/>
          <ac:inkMkLst>
            <pc:docMk/>
            <pc:sldMk cId="3419492105" sldId="265"/>
            <ac:inkMk id="294" creationId="{A321C9D0-38EF-4676-9E32-EBA948C7CC20}"/>
          </ac:inkMkLst>
        </pc:inkChg>
        <pc:inkChg chg="add">
          <ac:chgData name="Ožbot, Miha" userId="5fdfeab2-e3ac-40dc-9f9d-ac602c9b72a8" providerId="ADAL" clId="{0BC7C750-A013-4660-A80A-CF1A4AED0242}" dt="2022-03-03T15:04:53.371" v="1668" actId="9405"/>
          <ac:inkMkLst>
            <pc:docMk/>
            <pc:sldMk cId="3419492105" sldId="265"/>
            <ac:inkMk id="295" creationId="{B5723585-5516-489E-8482-329B56B37B9D}"/>
          </ac:inkMkLst>
        </pc:inkChg>
        <pc:inkChg chg="add">
          <ac:chgData name="Ožbot, Miha" userId="5fdfeab2-e3ac-40dc-9f9d-ac602c9b72a8" providerId="ADAL" clId="{0BC7C750-A013-4660-A80A-CF1A4AED0242}" dt="2022-03-03T15:10:12.900" v="1710" actId="9405"/>
          <ac:inkMkLst>
            <pc:docMk/>
            <pc:sldMk cId="3419492105" sldId="265"/>
            <ac:inkMk id="296" creationId="{7E5AE0F6-D221-49B9-9751-7FE57890B245}"/>
          </ac:inkMkLst>
        </pc:inkChg>
        <pc:inkChg chg="add">
          <ac:chgData name="Ožbot, Miha" userId="5fdfeab2-e3ac-40dc-9f9d-ac602c9b72a8" providerId="ADAL" clId="{0BC7C750-A013-4660-A80A-CF1A4AED0242}" dt="2022-03-03T15:10:18.008" v="1711" actId="9405"/>
          <ac:inkMkLst>
            <pc:docMk/>
            <pc:sldMk cId="3419492105" sldId="265"/>
            <ac:inkMk id="297" creationId="{DDCF4E6C-111F-439E-868B-A3DAE773631B}"/>
          </ac:inkMkLst>
        </pc:inkChg>
        <pc:inkChg chg="add del">
          <ac:chgData name="Ožbot, Miha" userId="5fdfeab2-e3ac-40dc-9f9d-ac602c9b72a8" providerId="ADAL" clId="{0BC7C750-A013-4660-A80A-CF1A4AED0242}" dt="2022-03-03T15:10:19.265" v="1713" actId="9405"/>
          <ac:inkMkLst>
            <pc:docMk/>
            <pc:sldMk cId="3419492105" sldId="265"/>
            <ac:inkMk id="298" creationId="{D1695494-9C35-4D92-887A-DD20614933C9}"/>
          </ac:inkMkLst>
        </pc:inkChg>
        <pc:inkChg chg="add">
          <ac:chgData name="Ožbot, Miha" userId="5fdfeab2-e3ac-40dc-9f9d-ac602c9b72a8" providerId="ADAL" clId="{0BC7C750-A013-4660-A80A-CF1A4AED0242}" dt="2022-03-03T15:10:21.733" v="1714" actId="9405"/>
          <ac:inkMkLst>
            <pc:docMk/>
            <pc:sldMk cId="3419492105" sldId="265"/>
            <ac:inkMk id="299" creationId="{96DCDA3F-2265-4DB7-9367-574B38D29C79}"/>
          </ac:inkMkLst>
        </pc:inkChg>
        <pc:inkChg chg="add del">
          <ac:chgData name="Ožbot, Miha" userId="5fdfeab2-e3ac-40dc-9f9d-ac602c9b72a8" providerId="ADAL" clId="{0BC7C750-A013-4660-A80A-CF1A4AED0242}" dt="2022-03-03T15:12:41.506" v="1749" actId="478"/>
          <ac:inkMkLst>
            <pc:docMk/>
            <pc:sldMk cId="3419492105" sldId="265"/>
            <ac:inkMk id="300" creationId="{40324A61-3321-4AE4-9F11-2A74D38CDB94}"/>
          </ac:inkMkLst>
        </pc:inkChg>
        <pc:inkChg chg="add del mod">
          <ac:chgData name="Ožbot, Miha" userId="5fdfeab2-e3ac-40dc-9f9d-ac602c9b72a8" providerId="ADAL" clId="{0BC7C750-A013-4660-A80A-CF1A4AED0242}" dt="2022-03-03T15:12:48.736" v="1753" actId="478"/>
          <ac:inkMkLst>
            <pc:docMk/>
            <pc:sldMk cId="3419492105" sldId="265"/>
            <ac:inkMk id="301" creationId="{56DE7937-1231-48B9-A48E-338F4BC24CD8}"/>
          </ac:inkMkLst>
        </pc:inkChg>
        <pc:inkChg chg="add del">
          <ac:chgData name="Ožbot, Miha" userId="5fdfeab2-e3ac-40dc-9f9d-ac602c9b72a8" providerId="ADAL" clId="{0BC7C750-A013-4660-A80A-CF1A4AED0242}" dt="2022-03-03T15:10:42.768" v="1728" actId="9405"/>
          <ac:inkMkLst>
            <pc:docMk/>
            <pc:sldMk cId="3419492105" sldId="265"/>
            <ac:inkMk id="302" creationId="{95D58A2D-AA82-4992-8182-F3AD79B5DDC0}"/>
          </ac:inkMkLst>
        </pc:inkChg>
        <pc:inkChg chg="add del">
          <ac:chgData name="Ožbot, Miha" userId="5fdfeab2-e3ac-40dc-9f9d-ac602c9b72a8" providerId="ADAL" clId="{0BC7C750-A013-4660-A80A-CF1A4AED0242}" dt="2022-03-03T15:10:42.400" v="1727" actId="9405"/>
          <ac:inkMkLst>
            <pc:docMk/>
            <pc:sldMk cId="3419492105" sldId="265"/>
            <ac:inkMk id="303" creationId="{C9AE96C0-6142-448D-AD04-1E08ADAFE7DD}"/>
          </ac:inkMkLst>
        </pc:inkChg>
        <pc:inkChg chg="add del">
          <ac:chgData name="Ožbot, Miha" userId="5fdfeab2-e3ac-40dc-9f9d-ac602c9b72a8" providerId="ADAL" clId="{0BC7C750-A013-4660-A80A-CF1A4AED0242}" dt="2022-03-03T15:10:42.097" v="1726" actId="9405"/>
          <ac:inkMkLst>
            <pc:docMk/>
            <pc:sldMk cId="3419492105" sldId="265"/>
            <ac:inkMk id="304" creationId="{F13EDA5E-9369-4263-85AB-F4394C46429D}"/>
          </ac:inkMkLst>
        </pc:inkChg>
        <pc:inkChg chg="add del">
          <ac:chgData name="Ožbot, Miha" userId="5fdfeab2-e3ac-40dc-9f9d-ac602c9b72a8" providerId="ADAL" clId="{0BC7C750-A013-4660-A80A-CF1A4AED0242}" dt="2022-03-03T15:10:41.761" v="1725" actId="9405"/>
          <ac:inkMkLst>
            <pc:docMk/>
            <pc:sldMk cId="3419492105" sldId="265"/>
            <ac:inkMk id="305" creationId="{EBA06140-9A77-4BDE-A3FA-18486BC34C91}"/>
          </ac:inkMkLst>
        </pc:inkChg>
        <pc:inkChg chg="add del">
          <ac:chgData name="Ožbot, Miha" userId="5fdfeab2-e3ac-40dc-9f9d-ac602c9b72a8" providerId="ADAL" clId="{0BC7C750-A013-4660-A80A-CF1A4AED0242}" dt="2022-03-03T15:10:41.472" v="1724" actId="9405"/>
          <ac:inkMkLst>
            <pc:docMk/>
            <pc:sldMk cId="3419492105" sldId="265"/>
            <ac:inkMk id="306" creationId="{4C0CA69C-7E20-4B13-B164-CD2D5353FDE6}"/>
          </ac:inkMkLst>
        </pc:inkChg>
        <pc:inkChg chg="add del">
          <ac:chgData name="Ožbot, Miha" userId="5fdfeab2-e3ac-40dc-9f9d-ac602c9b72a8" providerId="ADAL" clId="{0BC7C750-A013-4660-A80A-CF1A4AED0242}" dt="2022-03-03T15:10:41.168" v="1723" actId="9405"/>
          <ac:inkMkLst>
            <pc:docMk/>
            <pc:sldMk cId="3419492105" sldId="265"/>
            <ac:inkMk id="307" creationId="{0D20FA14-E523-47EA-8E8C-B8CDC4889A5D}"/>
          </ac:inkMkLst>
        </pc:inkChg>
        <pc:inkChg chg="add del">
          <ac:chgData name="Ožbot, Miha" userId="5fdfeab2-e3ac-40dc-9f9d-ac602c9b72a8" providerId="ADAL" clId="{0BC7C750-A013-4660-A80A-CF1A4AED0242}" dt="2022-03-03T15:10:58.976" v="1730" actId="478"/>
          <ac:inkMkLst>
            <pc:docMk/>
            <pc:sldMk cId="3419492105" sldId="265"/>
            <ac:inkMk id="308" creationId="{A9CA6F59-7C35-45EA-9CBA-51B47DABB642}"/>
          </ac:inkMkLst>
        </pc:inkChg>
        <pc:inkChg chg="add del mod topLvl">
          <ac:chgData name="Ožbot, Miha" userId="5fdfeab2-e3ac-40dc-9f9d-ac602c9b72a8" providerId="ADAL" clId="{0BC7C750-A013-4660-A80A-CF1A4AED0242}" dt="2022-03-03T15:56:37.566" v="1913" actId="478"/>
          <ac:inkMkLst>
            <pc:docMk/>
            <pc:sldMk cId="3419492105" sldId="265"/>
            <ac:inkMk id="312" creationId="{B8785828-615B-480F-AFA4-6EE4E68A6EDB}"/>
          </ac:inkMkLst>
        </pc:inkChg>
        <pc:inkChg chg="add del mod topLvl">
          <ac:chgData name="Ožbot, Miha" userId="5fdfeab2-e3ac-40dc-9f9d-ac602c9b72a8" providerId="ADAL" clId="{0BC7C750-A013-4660-A80A-CF1A4AED0242}" dt="2022-03-03T15:56:39.774" v="1914" actId="478"/>
          <ac:inkMkLst>
            <pc:docMk/>
            <pc:sldMk cId="3419492105" sldId="265"/>
            <ac:inkMk id="313" creationId="{57E65546-E93F-4B50-998B-B95A65A874C4}"/>
          </ac:inkMkLst>
        </pc:inkChg>
        <pc:cxnChg chg="add del">
          <ac:chgData name="Ožbot, Miha" userId="5fdfeab2-e3ac-40dc-9f9d-ac602c9b72a8" providerId="ADAL" clId="{0BC7C750-A013-4660-A80A-CF1A4AED0242}" dt="2022-03-03T14:12:25.556" v="913" actId="11529"/>
          <ac:cxnSpMkLst>
            <pc:docMk/>
            <pc:sldMk cId="3419492105" sldId="265"/>
            <ac:cxnSpMk id="22" creationId="{B1D3E072-E9EA-4CBA-91D0-68643BC214F3}"/>
          </ac:cxnSpMkLst>
        </pc:cxnChg>
      </pc:sldChg>
      <pc:sldChg chg="addSp delSp modSp new del mod">
        <pc:chgData name="Ožbot, Miha" userId="5fdfeab2-e3ac-40dc-9f9d-ac602c9b72a8" providerId="ADAL" clId="{0BC7C750-A013-4660-A80A-CF1A4AED0242}" dt="2022-03-03T14:03:38.793" v="790" actId="47"/>
        <pc:sldMkLst>
          <pc:docMk/>
          <pc:sldMk cId="522371601" sldId="266"/>
        </pc:sldMkLst>
        <pc:spChg chg="del">
          <ac:chgData name="Ožbot, Miha" userId="5fdfeab2-e3ac-40dc-9f9d-ac602c9b72a8" providerId="ADAL" clId="{0BC7C750-A013-4660-A80A-CF1A4AED0242}" dt="2022-03-03T14:03:14.038" v="783" actId="22"/>
          <ac:spMkLst>
            <pc:docMk/>
            <pc:sldMk cId="522371601" sldId="266"/>
            <ac:spMk id="3" creationId="{65658E4F-CD76-414B-97FC-B5675ABC615B}"/>
          </ac:spMkLst>
        </pc:spChg>
        <pc:spChg chg="add mod">
          <ac:chgData name="Ožbot, Miha" userId="5fdfeab2-e3ac-40dc-9f9d-ac602c9b72a8" providerId="ADAL" clId="{0BC7C750-A013-4660-A80A-CF1A4AED0242}" dt="2022-03-03T14:03:15.228" v="784" actId="21"/>
          <ac:spMkLst>
            <pc:docMk/>
            <pc:sldMk cId="522371601" sldId="266"/>
            <ac:spMk id="8" creationId="{653595B1-7A9D-40E3-ACCC-FDF28DE85F33}"/>
          </ac:spMkLst>
        </pc:spChg>
        <pc:picChg chg="add del mod ord">
          <ac:chgData name="Ožbot, Miha" userId="5fdfeab2-e3ac-40dc-9f9d-ac602c9b72a8" providerId="ADAL" clId="{0BC7C750-A013-4660-A80A-CF1A4AED0242}" dt="2022-03-03T14:03:15.228" v="784" actId="21"/>
          <ac:picMkLst>
            <pc:docMk/>
            <pc:sldMk cId="522371601" sldId="266"/>
            <ac:picMk id="6" creationId="{91F63BD3-0611-44E8-8ACC-673F840FE587}"/>
          </ac:picMkLst>
        </pc:picChg>
      </pc:sldChg>
      <pc:sldChg chg="addSp delSp modSp new add del mod">
        <pc:chgData name="Ožbot, Miha" userId="5fdfeab2-e3ac-40dc-9f9d-ac602c9b72a8" providerId="ADAL" clId="{0BC7C750-A013-4660-A80A-CF1A4AED0242}" dt="2022-03-03T14:35:13.768" v="1207" actId="47"/>
        <pc:sldMkLst>
          <pc:docMk/>
          <pc:sldMk cId="2767976783" sldId="266"/>
        </pc:sldMkLst>
        <pc:spChg chg="del">
          <ac:chgData name="Ožbot, Miha" userId="5fdfeab2-e3ac-40dc-9f9d-ac602c9b72a8" providerId="ADAL" clId="{0BC7C750-A013-4660-A80A-CF1A4AED0242}" dt="2022-03-03T14:07:11.720" v="862"/>
          <ac:spMkLst>
            <pc:docMk/>
            <pc:sldMk cId="2767976783" sldId="266"/>
            <ac:spMk id="3" creationId="{CA17C8A0-E2CA-4D8C-871A-C1BEF08C7240}"/>
          </ac:spMkLst>
        </pc:spChg>
        <pc:spChg chg="add mod">
          <ac:chgData name="Ožbot, Miha" userId="5fdfeab2-e3ac-40dc-9f9d-ac602c9b72a8" providerId="ADAL" clId="{0BC7C750-A013-4660-A80A-CF1A4AED0242}" dt="2022-03-03T14:29:33.897" v="1156" actId="21"/>
          <ac:spMkLst>
            <pc:docMk/>
            <pc:sldMk cId="2767976783" sldId="266"/>
            <ac:spMk id="7" creationId="{415B03C7-ED05-4A9E-BB8A-6C2C391E1A0A}"/>
          </ac:spMkLst>
        </pc:spChg>
        <pc:picChg chg="add del mod">
          <ac:chgData name="Ožbot, Miha" userId="5fdfeab2-e3ac-40dc-9f9d-ac602c9b72a8" providerId="ADAL" clId="{0BC7C750-A013-4660-A80A-CF1A4AED0242}" dt="2022-03-03T14:29:33.897" v="1156" actId="21"/>
          <ac:picMkLst>
            <pc:docMk/>
            <pc:sldMk cId="2767976783" sldId="266"/>
            <ac:picMk id="5" creationId="{EFB77A21-7D53-4A75-9E8C-E40C909B4EC5}"/>
          </ac:picMkLst>
        </pc:picChg>
      </pc:sldChg>
      <pc:sldChg chg="addSp delSp modSp new mod ord modAnim">
        <pc:chgData name="Ožbot, Miha" userId="5fdfeab2-e3ac-40dc-9f9d-ac602c9b72a8" providerId="ADAL" clId="{0BC7C750-A013-4660-A80A-CF1A4AED0242}" dt="2022-03-03T16:33:10.786" v="2299"/>
        <pc:sldMkLst>
          <pc:docMk/>
          <pc:sldMk cId="3097855003" sldId="266"/>
        </pc:sldMkLst>
        <pc:spChg chg="del mod">
          <ac:chgData name="Ožbot, Miha" userId="5fdfeab2-e3ac-40dc-9f9d-ac602c9b72a8" providerId="ADAL" clId="{0BC7C750-A013-4660-A80A-CF1A4AED0242}" dt="2022-03-03T15:19:36.433" v="1818" actId="478"/>
          <ac:spMkLst>
            <pc:docMk/>
            <pc:sldMk cId="3097855003" sldId="266"/>
            <ac:spMk id="2" creationId="{44C5F9EC-4F43-4C8C-B09E-7FE3C7B11ECB}"/>
          </ac:spMkLst>
        </pc:spChg>
        <pc:spChg chg="del">
          <ac:chgData name="Ožbot, Miha" userId="5fdfeab2-e3ac-40dc-9f9d-ac602c9b72a8" providerId="ADAL" clId="{0BC7C750-A013-4660-A80A-CF1A4AED0242}" dt="2022-03-03T15:27:22.023" v="1864"/>
          <ac:spMkLst>
            <pc:docMk/>
            <pc:sldMk cId="3097855003" sldId="266"/>
            <ac:spMk id="3" creationId="{4FA2F03D-50CE-4275-86F7-F2D05514AC49}"/>
          </ac:spMkLst>
        </pc:spChg>
        <pc:spChg chg="add del">
          <ac:chgData name="Ožbot, Miha" userId="5fdfeab2-e3ac-40dc-9f9d-ac602c9b72a8" providerId="ADAL" clId="{0BC7C750-A013-4660-A80A-CF1A4AED0242}" dt="2022-03-03T15:19:11.058" v="1810" actId="22"/>
          <ac:spMkLst>
            <pc:docMk/>
            <pc:sldMk cId="3097855003" sldId="266"/>
            <ac:spMk id="6" creationId="{C8FD1E78-FFC9-4B82-8523-1C56F99E60B8}"/>
          </ac:spMkLst>
        </pc:spChg>
        <pc:spChg chg="add del mod">
          <ac:chgData name="Ožbot, Miha" userId="5fdfeab2-e3ac-40dc-9f9d-ac602c9b72a8" providerId="ADAL" clId="{0BC7C750-A013-4660-A80A-CF1A4AED0242}" dt="2022-03-03T15:19:38.255" v="1820" actId="478"/>
          <ac:spMkLst>
            <pc:docMk/>
            <pc:sldMk cId="3097855003" sldId="266"/>
            <ac:spMk id="8" creationId="{0DE2317E-B0E4-4CCC-A928-23C22C6ED13C}"/>
          </ac:spMkLst>
        </pc:spChg>
        <pc:spChg chg="add del mod">
          <ac:chgData name="Ožbot, Miha" userId="5fdfeab2-e3ac-40dc-9f9d-ac602c9b72a8" providerId="ADAL" clId="{0BC7C750-A013-4660-A80A-CF1A4AED0242}" dt="2022-03-03T16:33:10.524" v="2298" actId="478"/>
          <ac:spMkLst>
            <pc:docMk/>
            <pc:sldMk cId="3097855003" sldId="266"/>
            <ac:spMk id="9" creationId="{259236BD-44AD-44F7-8889-F7EA683A2E99}"/>
          </ac:spMkLst>
        </pc:spChg>
        <pc:spChg chg="add del mod">
          <ac:chgData name="Ožbot, Miha" userId="5fdfeab2-e3ac-40dc-9f9d-ac602c9b72a8" providerId="ADAL" clId="{0BC7C750-A013-4660-A80A-CF1A4AED0242}" dt="2022-03-03T15:36:16.380" v="1896"/>
          <ac:spMkLst>
            <pc:docMk/>
            <pc:sldMk cId="3097855003" sldId="266"/>
            <ac:spMk id="25" creationId="{5B19D96B-086C-43E9-B666-3F12C907BFA5}"/>
          </ac:spMkLst>
        </pc:spChg>
        <pc:spChg chg="add del mod">
          <ac:chgData name="Ožbot, Miha" userId="5fdfeab2-e3ac-40dc-9f9d-ac602c9b72a8" providerId="ADAL" clId="{0BC7C750-A013-4660-A80A-CF1A4AED0242}" dt="2022-03-03T16:05:35.708" v="1915"/>
          <ac:spMkLst>
            <pc:docMk/>
            <pc:sldMk cId="3097855003" sldId="266"/>
            <ac:spMk id="29" creationId="{D3D24519-8F30-4524-99B0-F93A7D5873C1}"/>
          </ac:spMkLst>
        </pc:spChg>
        <pc:spChg chg="add del mod ord">
          <ac:chgData name="Ožbot, Miha" userId="5fdfeab2-e3ac-40dc-9f9d-ac602c9b72a8" providerId="ADAL" clId="{0BC7C750-A013-4660-A80A-CF1A4AED0242}" dt="2022-03-03T16:16:07.292" v="2064" actId="478"/>
          <ac:spMkLst>
            <pc:docMk/>
            <pc:sldMk cId="3097855003" sldId="266"/>
            <ac:spMk id="36" creationId="{582CCBBF-5621-4280-9FB3-912EF61ECD3F}"/>
          </ac:spMkLst>
        </pc:spChg>
        <pc:spChg chg="add mod">
          <ac:chgData name="Ožbot, Miha" userId="5fdfeab2-e3ac-40dc-9f9d-ac602c9b72a8" providerId="ADAL" clId="{0BC7C750-A013-4660-A80A-CF1A4AED0242}" dt="2022-03-03T16:33:10.786" v="2299"/>
          <ac:spMkLst>
            <pc:docMk/>
            <pc:sldMk cId="3097855003" sldId="266"/>
            <ac:spMk id="55" creationId="{A30E29C8-BFC1-4796-8DF8-47CD162A1737}"/>
          </ac:spMkLst>
        </pc:spChg>
        <pc:picChg chg="add mod">
          <ac:chgData name="Ožbot, Miha" userId="5fdfeab2-e3ac-40dc-9f9d-ac602c9b72a8" providerId="ADAL" clId="{0BC7C750-A013-4660-A80A-CF1A4AED0242}" dt="2022-03-03T15:19:48.450" v="1823" actId="1076"/>
          <ac:picMkLst>
            <pc:docMk/>
            <pc:sldMk cId="3097855003" sldId="266"/>
            <ac:picMk id="10" creationId="{90782ECA-9759-4791-A717-FBABE90FFA0F}"/>
          </ac:picMkLst>
        </pc:picChg>
        <pc:picChg chg="add mod">
          <ac:chgData name="Ožbot, Miha" userId="5fdfeab2-e3ac-40dc-9f9d-ac602c9b72a8" providerId="ADAL" clId="{0BC7C750-A013-4660-A80A-CF1A4AED0242}" dt="2022-03-03T15:20:10.546" v="1825" actId="1076"/>
          <ac:picMkLst>
            <pc:docMk/>
            <pc:sldMk cId="3097855003" sldId="266"/>
            <ac:picMk id="11" creationId="{3FDEE086-DC25-4FDA-82E0-4AD2A0B95FAF}"/>
          </ac:picMkLst>
        </pc:picChg>
        <pc:picChg chg="add del mod">
          <ac:chgData name="Ožbot, Miha" userId="5fdfeab2-e3ac-40dc-9f9d-ac602c9b72a8" providerId="ADAL" clId="{0BC7C750-A013-4660-A80A-CF1A4AED0242}" dt="2022-03-03T15:21:47.273" v="1833"/>
          <ac:picMkLst>
            <pc:docMk/>
            <pc:sldMk cId="3097855003" sldId="266"/>
            <ac:picMk id="12" creationId="{A8BFE1F0-1450-4E74-9878-8CB3AF8AD7CC}"/>
          </ac:picMkLst>
        </pc:picChg>
        <pc:picChg chg="add del mod">
          <ac:chgData name="Ožbot, Miha" userId="5fdfeab2-e3ac-40dc-9f9d-ac602c9b72a8" providerId="ADAL" clId="{0BC7C750-A013-4660-A80A-CF1A4AED0242}" dt="2022-03-03T15:21:47.273" v="1833"/>
          <ac:picMkLst>
            <pc:docMk/>
            <pc:sldMk cId="3097855003" sldId="266"/>
            <ac:picMk id="13" creationId="{9C650AF3-1CA3-445C-AB0F-C99920CBED31}"/>
          </ac:picMkLst>
        </pc:picChg>
        <pc:picChg chg="add del mod">
          <ac:chgData name="Ožbot, Miha" userId="5fdfeab2-e3ac-40dc-9f9d-ac602c9b72a8" providerId="ADAL" clId="{0BC7C750-A013-4660-A80A-CF1A4AED0242}" dt="2022-03-03T15:21:46.804" v="1832"/>
          <ac:picMkLst>
            <pc:docMk/>
            <pc:sldMk cId="3097855003" sldId="266"/>
            <ac:picMk id="14" creationId="{4087C1ED-420B-42A9-A65D-B5CC0612F2DA}"/>
          </ac:picMkLst>
        </pc:picChg>
        <pc:picChg chg="add del mod">
          <ac:chgData name="Ožbot, Miha" userId="5fdfeab2-e3ac-40dc-9f9d-ac602c9b72a8" providerId="ADAL" clId="{0BC7C750-A013-4660-A80A-CF1A4AED0242}" dt="2022-03-03T15:21:46.804" v="1832"/>
          <ac:picMkLst>
            <pc:docMk/>
            <pc:sldMk cId="3097855003" sldId="266"/>
            <ac:picMk id="15" creationId="{9F911721-3C16-41FF-927C-2BDF6DC71F64}"/>
          </ac:picMkLst>
        </pc:picChg>
        <pc:picChg chg="add mod">
          <ac:chgData name="Ožbot, Miha" userId="5fdfeab2-e3ac-40dc-9f9d-ac602c9b72a8" providerId="ADAL" clId="{0BC7C750-A013-4660-A80A-CF1A4AED0242}" dt="2022-03-03T15:22:37.543" v="1840" actId="1076"/>
          <ac:picMkLst>
            <pc:docMk/>
            <pc:sldMk cId="3097855003" sldId="266"/>
            <ac:picMk id="16" creationId="{B00246AC-B700-4291-AB00-2094368F9AC9}"/>
          </ac:picMkLst>
        </pc:picChg>
        <pc:picChg chg="add mod">
          <ac:chgData name="Ožbot, Miha" userId="5fdfeab2-e3ac-40dc-9f9d-ac602c9b72a8" providerId="ADAL" clId="{0BC7C750-A013-4660-A80A-CF1A4AED0242}" dt="2022-03-03T15:22:37.543" v="1840" actId="1076"/>
          <ac:picMkLst>
            <pc:docMk/>
            <pc:sldMk cId="3097855003" sldId="266"/>
            <ac:picMk id="17" creationId="{7555E6E4-DB2F-470E-B32E-9E1CA08CA769}"/>
          </ac:picMkLst>
        </pc:picChg>
        <pc:picChg chg="add del mod">
          <ac:chgData name="Ožbot, Miha" userId="5fdfeab2-e3ac-40dc-9f9d-ac602c9b72a8" providerId="ADAL" clId="{0BC7C750-A013-4660-A80A-CF1A4AED0242}" dt="2022-03-03T15:35:57.873" v="1894" actId="478"/>
          <ac:picMkLst>
            <pc:docMk/>
            <pc:sldMk cId="3097855003" sldId="266"/>
            <ac:picMk id="19" creationId="{7601AFA7-AD66-4A99-AC29-1139396D0CED}"/>
          </ac:picMkLst>
        </pc:picChg>
        <pc:picChg chg="add del mod">
          <ac:chgData name="Ožbot, Miha" userId="5fdfeab2-e3ac-40dc-9f9d-ac602c9b72a8" providerId="ADAL" clId="{0BC7C750-A013-4660-A80A-CF1A4AED0242}" dt="2022-03-03T15:27:26.783" v="1871" actId="478"/>
          <ac:picMkLst>
            <pc:docMk/>
            <pc:sldMk cId="3097855003" sldId="266"/>
            <ac:picMk id="21" creationId="{DEB2029D-D23C-445B-AC33-9ACFC45CACB3}"/>
          </ac:picMkLst>
        </pc:picChg>
        <pc:picChg chg="add del mod">
          <ac:chgData name="Ožbot, Miha" userId="5fdfeab2-e3ac-40dc-9f9d-ac602c9b72a8" providerId="ADAL" clId="{0BC7C750-A013-4660-A80A-CF1A4AED0242}" dt="2022-03-03T15:35:59.811" v="1895" actId="478"/>
          <ac:picMkLst>
            <pc:docMk/>
            <pc:sldMk cId="3097855003" sldId="266"/>
            <ac:picMk id="23" creationId="{81DED794-C12C-404E-B0FD-6623F2B62584}"/>
          </ac:picMkLst>
        </pc:picChg>
        <pc:picChg chg="add del mod">
          <ac:chgData name="Ožbot, Miha" userId="5fdfeab2-e3ac-40dc-9f9d-ac602c9b72a8" providerId="ADAL" clId="{0BC7C750-A013-4660-A80A-CF1A4AED0242}" dt="2022-03-03T15:36:30.944" v="1907" actId="478"/>
          <ac:picMkLst>
            <pc:docMk/>
            <pc:sldMk cId="3097855003" sldId="266"/>
            <ac:picMk id="27" creationId="{6044C1D1-A175-4FDC-88D2-4BC9FAC3B504}"/>
          </ac:picMkLst>
        </pc:picChg>
        <pc:picChg chg="add del mod">
          <ac:chgData name="Ožbot, Miha" userId="5fdfeab2-e3ac-40dc-9f9d-ac602c9b72a8" providerId="ADAL" clId="{0BC7C750-A013-4660-A80A-CF1A4AED0242}" dt="2022-03-03T16:08:11.279" v="1976" actId="478"/>
          <ac:picMkLst>
            <pc:docMk/>
            <pc:sldMk cId="3097855003" sldId="266"/>
            <ac:picMk id="31" creationId="{85C96140-097B-4710-8844-DE09FEF36F19}"/>
          </ac:picMkLst>
        </pc:picChg>
        <pc:picChg chg="add del mod">
          <ac:chgData name="Ožbot, Miha" userId="5fdfeab2-e3ac-40dc-9f9d-ac602c9b72a8" providerId="ADAL" clId="{0BC7C750-A013-4660-A80A-CF1A4AED0242}" dt="2022-03-03T16:08:14.365" v="1977" actId="478"/>
          <ac:picMkLst>
            <pc:docMk/>
            <pc:sldMk cId="3097855003" sldId="266"/>
            <ac:picMk id="33" creationId="{FF6E60BD-5F7F-40D2-B95B-3B03D99B472E}"/>
          </ac:picMkLst>
        </pc:picChg>
        <pc:picChg chg="add del mod">
          <ac:chgData name="Ožbot, Miha" userId="5fdfeab2-e3ac-40dc-9f9d-ac602c9b72a8" providerId="ADAL" clId="{0BC7C750-A013-4660-A80A-CF1A4AED0242}" dt="2022-03-03T16:06:17.533" v="1936" actId="478"/>
          <ac:picMkLst>
            <pc:docMk/>
            <pc:sldMk cId="3097855003" sldId="266"/>
            <ac:picMk id="34" creationId="{E49A1B40-7275-4071-9303-166168FD43BE}"/>
          </ac:picMkLst>
        </pc:picChg>
        <pc:picChg chg="add del mod">
          <ac:chgData name="Ožbot, Miha" userId="5fdfeab2-e3ac-40dc-9f9d-ac602c9b72a8" providerId="ADAL" clId="{0BC7C750-A013-4660-A80A-CF1A4AED0242}" dt="2022-03-03T16:09:54.221" v="2012" actId="478"/>
          <ac:picMkLst>
            <pc:docMk/>
            <pc:sldMk cId="3097855003" sldId="266"/>
            <ac:picMk id="37" creationId="{ED8904DC-D7C7-40DE-9EEF-34D48E04B956}"/>
          </ac:picMkLst>
        </pc:picChg>
        <pc:picChg chg="add del mod">
          <ac:chgData name="Ožbot, Miha" userId="5fdfeab2-e3ac-40dc-9f9d-ac602c9b72a8" providerId="ADAL" clId="{0BC7C750-A013-4660-A80A-CF1A4AED0242}" dt="2022-03-03T16:09:53.165" v="2011" actId="478"/>
          <ac:picMkLst>
            <pc:docMk/>
            <pc:sldMk cId="3097855003" sldId="266"/>
            <ac:picMk id="38" creationId="{E4347337-B4DB-4C41-8E74-6E7BC707F56F}"/>
          </ac:picMkLst>
        </pc:picChg>
        <pc:picChg chg="add del mod">
          <ac:chgData name="Ožbot, Miha" userId="5fdfeab2-e3ac-40dc-9f9d-ac602c9b72a8" providerId="ADAL" clId="{0BC7C750-A013-4660-A80A-CF1A4AED0242}" dt="2022-03-03T16:09:54.925" v="2013" actId="478"/>
          <ac:picMkLst>
            <pc:docMk/>
            <pc:sldMk cId="3097855003" sldId="266"/>
            <ac:picMk id="39" creationId="{B98F7417-A2A8-45BF-AB91-805F0E2FB923}"/>
          </ac:picMkLst>
        </pc:picChg>
        <pc:picChg chg="add del mod">
          <ac:chgData name="Ožbot, Miha" userId="5fdfeab2-e3ac-40dc-9f9d-ac602c9b72a8" providerId="ADAL" clId="{0BC7C750-A013-4660-A80A-CF1A4AED0242}" dt="2022-03-03T16:14:36.397" v="2060" actId="478"/>
          <ac:picMkLst>
            <pc:docMk/>
            <pc:sldMk cId="3097855003" sldId="266"/>
            <ac:picMk id="40" creationId="{1C3D60AC-972A-4FB8-BB79-FB4F43ECFA2F}"/>
          </ac:picMkLst>
        </pc:picChg>
        <pc:picChg chg="add del mod ord">
          <ac:chgData name="Ožbot, Miha" userId="5fdfeab2-e3ac-40dc-9f9d-ac602c9b72a8" providerId="ADAL" clId="{0BC7C750-A013-4660-A80A-CF1A4AED0242}" dt="2022-03-03T16:17:24.365" v="2092" actId="478"/>
          <ac:picMkLst>
            <pc:docMk/>
            <pc:sldMk cId="3097855003" sldId="266"/>
            <ac:picMk id="41" creationId="{CCB243C9-AA72-47F5-8834-39D6D9AE64A3}"/>
          </ac:picMkLst>
        </pc:picChg>
        <pc:picChg chg="add del mod ord">
          <ac:chgData name="Ožbot, Miha" userId="5fdfeab2-e3ac-40dc-9f9d-ac602c9b72a8" providerId="ADAL" clId="{0BC7C750-A013-4660-A80A-CF1A4AED0242}" dt="2022-03-03T16:17:24.365" v="2092" actId="478"/>
          <ac:picMkLst>
            <pc:docMk/>
            <pc:sldMk cId="3097855003" sldId="266"/>
            <ac:picMk id="42" creationId="{F858E43F-5E5F-4450-AD35-2A278F4B3A05}"/>
          </ac:picMkLst>
        </pc:picChg>
        <pc:picChg chg="add del mod ord">
          <ac:chgData name="Ožbot, Miha" userId="5fdfeab2-e3ac-40dc-9f9d-ac602c9b72a8" providerId="ADAL" clId="{0BC7C750-A013-4660-A80A-CF1A4AED0242}" dt="2022-03-03T16:17:24.365" v="2092" actId="478"/>
          <ac:picMkLst>
            <pc:docMk/>
            <pc:sldMk cId="3097855003" sldId="266"/>
            <ac:picMk id="43" creationId="{3577E6A4-A307-4D8E-867E-29BA434CA9B2}"/>
          </ac:picMkLst>
        </pc:picChg>
        <pc:picChg chg="add del mod ord">
          <ac:chgData name="Ožbot, Miha" userId="5fdfeab2-e3ac-40dc-9f9d-ac602c9b72a8" providerId="ADAL" clId="{0BC7C750-A013-4660-A80A-CF1A4AED0242}" dt="2022-03-03T16:19:11.868" v="2145" actId="478"/>
          <ac:picMkLst>
            <pc:docMk/>
            <pc:sldMk cId="3097855003" sldId="266"/>
            <ac:picMk id="44" creationId="{BC63F45F-E25D-436F-9A77-89D8B3E7AC0A}"/>
          </ac:picMkLst>
        </pc:picChg>
        <pc:picChg chg="add del mod ord">
          <ac:chgData name="Ožbot, Miha" userId="5fdfeab2-e3ac-40dc-9f9d-ac602c9b72a8" providerId="ADAL" clId="{0BC7C750-A013-4660-A80A-CF1A4AED0242}" dt="2022-03-03T16:19:11.868" v="2145" actId="478"/>
          <ac:picMkLst>
            <pc:docMk/>
            <pc:sldMk cId="3097855003" sldId="266"/>
            <ac:picMk id="45" creationId="{D0AEF5CA-A322-45BD-A84D-1C78F2117F3B}"/>
          </ac:picMkLst>
        </pc:picChg>
        <pc:picChg chg="add del mod ord">
          <ac:chgData name="Ožbot, Miha" userId="5fdfeab2-e3ac-40dc-9f9d-ac602c9b72a8" providerId="ADAL" clId="{0BC7C750-A013-4660-A80A-CF1A4AED0242}" dt="2022-03-03T16:19:11.868" v="2145" actId="478"/>
          <ac:picMkLst>
            <pc:docMk/>
            <pc:sldMk cId="3097855003" sldId="266"/>
            <ac:picMk id="46" creationId="{5A47DD8E-007E-4E47-9FDA-139430CAE56B}"/>
          </ac:picMkLst>
        </pc:picChg>
        <pc:picChg chg="add del mod ord">
          <ac:chgData name="Ožbot, Miha" userId="5fdfeab2-e3ac-40dc-9f9d-ac602c9b72a8" providerId="ADAL" clId="{0BC7C750-A013-4660-A80A-CF1A4AED0242}" dt="2022-03-03T16:19:11.868" v="2145" actId="478"/>
          <ac:picMkLst>
            <pc:docMk/>
            <pc:sldMk cId="3097855003" sldId="266"/>
            <ac:picMk id="47" creationId="{37F4E335-4D9C-4725-A48D-F861FE5DF208}"/>
          </ac:picMkLst>
        </pc:picChg>
        <pc:picChg chg="add mod ord">
          <ac:chgData name="Ožbot, Miha" userId="5fdfeab2-e3ac-40dc-9f9d-ac602c9b72a8" providerId="ADAL" clId="{0BC7C750-A013-4660-A80A-CF1A4AED0242}" dt="2022-03-03T16:20:16.153" v="2155" actId="167"/>
          <ac:picMkLst>
            <pc:docMk/>
            <pc:sldMk cId="3097855003" sldId="266"/>
            <ac:picMk id="48" creationId="{8812209A-0AC0-422B-A902-81236AB7A36B}"/>
          </ac:picMkLst>
        </pc:picChg>
        <pc:picChg chg="add mod ord">
          <ac:chgData name="Ožbot, Miha" userId="5fdfeab2-e3ac-40dc-9f9d-ac602c9b72a8" providerId="ADAL" clId="{0BC7C750-A013-4660-A80A-CF1A4AED0242}" dt="2022-03-03T16:20:16.153" v="2155" actId="167"/>
          <ac:picMkLst>
            <pc:docMk/>
            <pc:sldMk cId="3097855003" sldId="266"/>
            <ac:picMk id="49" creationId="{DD73224B-1D74-451A-B362-F5634026660B}"/>
          </ac:picMkLst>
        </pc:picChg>
        <pc:picChg chg="add mod ord">
          <ac:chgData name="Ožbot, Miha" userId="5fdfeab2-e3ac-40dc-9f9d-ac602c9b72a8" providerId="ADAL" clId="{0BC7C750-A013-4660-A80A-CF1A4AED0242}" dt="2022-03-03T16:20:16.153" v="2155" actId="167"/>
          <ac:picMkLst>
            <pc:docMk/>
            <pc:sldMk cId="3097855003" sldId="266"/>
            <ac:picMk id="50" creationId="{F4A876AD-5909-4C65-9B83-A73282761FE5}"/>
          </ac:picMkLst>
        </pc:picChg>
        <pc:picChg chg="add mod ord">
          <ac:chgData name="Ožbot, Miha" userId="5fdfeab2-e3ac-40dc-9f9d-ac602c9b72a8" providerId="ADAL" clId="{0BC7C750-A013-4660-A80A-CF1A4AED0242}" dt="2022-03-03T16:20:16.153" v="2155" actId="167"/>
          <ac:picMkLst>
            <pc:docMk/>
            <pc:sldMk cId="3097855003" sldId="266"/>
            <ac:picMk id="51" creationId="{D8ABBCFB-3675-468D-B7DE-D9C216D8EC3F}"/>
          </ac:picMkLst>
        </pc:picChg>
        <pc:picChg chg="add mod">
          <ac:chgData name="Ožbot, Miha" userId="5fdfeab2-e3ac-40dc-9f9d-ac602c9b72a8" providerId="ADAL" clId="{0BC7C750-A013-4660-A80A-CF1A4AED0242}" dt="2022-03-03T16:26:13.708" v="2198" actId="1076"/>
          <ac:picMkLst>
            <pc:docMk/>
            <pc:sldMk cId="3097855003" sldId="266"/>
            <ac:picMk id="52" creationId="{464F961E-BEF4-416D-8E79-3F9668FDA66C}"/>
          </ac:picMkLst>
        </pc:picChg>
        <pc:picChg chg="add mod">
          <ac:chgData name="Ožbot, Miha" userId="5fdfeab2-e3ac-40dc-9f9d-ac602c9b72a8" providerId="ADAL" clId="{0BC7C750-A013-4660-A80A-CF1A4AED0242}" dt="2022-03-03T16:26:13.708" v="2198" actId="1076"/>
          <ac:picMkLst>
            <pc:docMk/>
            <pc:sldMk cId="3097855003" sldId="266"/>
            <ac:picMk id="53" creationId="{2A84C4AC-058E-4809-AF50-A8EAA8ACA0C5}"/>
          </ac:picMkLst>
        </pc:picChg>
        <pc:picChg chg="add mod">
          <ac:chgData name="Ožbot, Miha" userId="5fdfeab2-e3ac-40dc-9f9d-ac602c9b72a8" providerId="ADAL" clId="{0BC7C750-A013-4660-A80A-CF1A4AED0242}" dt="2022-03-03T16:26:13.708" v="2198" actId="1076"/>
          <ac:picMkLst>
            <pc:docMk/>
            <pc:sldMk cId="3097855003" sldId="266"/>
            <ac:picMk id="54" creationId="{7D78F139-9C5D-4202-8F9E-D46464EA714A}"/>
          </ac:picMkLst>
        </pc:picChg>
      </pc:sldChg>
      <pc:sldChg chg="addSp delSp modSp add del mod delAnim">
        <pc:chgData name="Ožbot, Miha" userId="5fdfeab2-e3ac-40dc-9f9d-ac602c9b72a8" providerId="ADAL" clId="{0BC7C750-A013-4660-A80A-CF1A4AED0242}" dt="2022-03-03T16:30:04.147" v="2262" actId="47"/>
        <pc:sldMkLst>
          <pc:docMk/>
          <pc:sldMk cId="3279030451" sldId="267"/>
        </pc:sldMkLst>
        <pc:picChg chg="add mod">
          <ac:chgData name="Ožbot, Miha" userId="5fdfeab2-e3ac-40dc-9f9d-ac602c9b72a8" providerId="ADAL" clId="{0BC7C750-A013-4660-A80A-CF1A4AED0242}" dt="2022-03-03T16:14:28.044" v="2058" actId="14100"/>
          <ac:picMkLst>
            <pc:docMk/>
            <pc:sldMk cId="3279030451" sldId="267"/>
            <ac:picMk id="3" creationId="{FB9B6A15-824E-4291-8538-9F4DA9FCAD34}"/>
          </ac:picMkLst>
        </pc:picChg>
        <pc:picChg chg="add del mod">
          <ac:chgData name="Ožbot, Miha" userId="5fdfeab2-e3ac-40dc-9f9d-ac602c9b72a8" providerId="ADAL" clId="{0BC7C750-A013-4660-A80A-CF1A4AED0242}" dt="2022-03-03T16:07:18.174" v="1965" actId="478"/>
          <ac:picMkLst>
            <pc:docMk/>
            <pc:sldMk cId="3279030451" sldId="267"/>
            <ac:picMk id="6" creationId="{3D912891-CE84-4081-871B-DE3AFE2D69B1}"/>
          </ac:picMkLst>
        </pc:picChg>
        <pc:picChg chg="add del mod">
          <ac:chgData name="Ožbot, Miha" userId="5fdfeab2-e3ac-40dc-9f9d-ac602c9b72a8" providerId="ADAL" clId="{0BC7C750-A013-4660-A80A-CF1A4AED0242}" dt="2022-03-03T16:07:21.405" v="1969" actId="478"/>
          <ac:picMkLst>
            <pc:docMk/>
            <pc:sldMk cId="3279030451" sldId="267"/>
            <ac:picMk id="8" creationId="{C037CA61-05CA-45DE-A767-D1BFD2483E73}"/>
          </ac:picMkLst>
        </pc:picChg>
        <pc:picChg chg="del">
          <ac:chgData name="Ožbot, Miha" userId="5fdfeab2-e3ac-40dc-9f9d-ac602c9b72a8" providerId="ADAL" clId="{0BC7C750-A013-4660-A80A-CF1A4AED0242}" dt="2022-03-03T16:06:25.936" v="1938" actId="478"/>
          <ac:picMkLst>
            <pc:docMk/>
            <pc:sldMk cId="3279030451" sldId="267"/>
            <ac:picMk id="10" creationId="{90782ECA-9759-4791-A717-FBABE90FFA0F}"/>
          </ac:picMkLst>
        </pc:picChg>
        <pc:picChg chg="del">
          <ac:chgData name="Ožbot, Miha" userId="5fdfeab2-e3ac-40dc-9f9d-ac602c9b72a8" providerId="ADAL" clId="{0BC7C750-A013-4660-A80A-CF1A4AED0242}" dt="2022-03-03T16:06:26.736" v="1939" actId="478"/>
          <ac:picMkLst>
            <pc:docMk/>
            <pc:sldMk cId="3279030451" sldId="267"/>
            <ac:picMk id="11" creationId="{3FDEE086-DC25-4FDA-82E0-4AD2A0B95FAF}"/>
          </ac:picMkLst>
        </pc:picChg>
        <pc:picChg chg="add mod">
          <ac:chgData name="Ožbot, Miha" userId="5fdfeab2-e3ac-40dc-9f9d-ac602c9b72a8" providerId="ADAL" clId="{0BC7C750-A013-4660-A80A-CF1A4AED0242}" dt="2022-03-03T16:14:17.733" v="2051" actId="1076"/>
          <ac:picMkLst>
            <pc:docMk/>
            <pc:sldMk cId="3279030451" sldId="267"/>
            <ac:picMk id="13" creationId="{A9A1906B-755E-420B-B9B9-0A558259C83A}"/>
          </ac:picMkLst>
        </pc:picChg>
        <pc:picChg chg="del">
          <ac:chgData name="Ožbot, Miha" userId="5fdfeab2-e3ac-40dc-9f9d-ac602c9b72a8" providerId="ADAL" clId="{0BC7C750-A013-4660-A80A-CF1A4AED0242}" dt="2022-03-03T16:06:54.575" v="1949" actId="478"/>
          <ac:picMkLst>
            <pc:docMk/>
            <pc:sldMk cId="3279030451" sldId="267"/>
            <ac:picMk id="16" creationId="{B00246AC-B700-4291-AB00-2094368F9AC9}"/>
          </ac:picMkLst>
        </pc:picChg>
        <pc:picChg chg="del">
          <ac:chgData name="Ožbot, Miha" userId="5fdfeab2-e3ac-40dc-9f9d-ac602c9b72a8" providerId="ADAL" clId="{0BC7C750-A013-4660-A80A-CF1A4AED0242}" dt="2022-03-03T16:06:54.975" v="1950" actId="478"/>
          <ac:picMkLst>
            <pc:docMk/>
            <pc:sldMk cId="3279030451" sldId="267"/>
            <ac:picMk id="17" creationId="{7555E6E4-DB2F-470E-B32E-9E1CA08CA769}"/>
          </ac:picMkLst>
        </pc:picChg>
        <pc:picChg chg="mod">
          <ac:chgData name="Ožbot, Miha" userId="5fdfeab2-e3ac-40dc-9f9d-ac602c9b72a8" providerId="ADAL" clId="{0BC7C750-A013-4660-A80A-CF1A4AED0242}" dt="2022-03-03T16:10:19.325" v="2022" actId="1076"/>
          <ac:picMkLst>
            <pc:docMk/>
            <pc:sldMk cId="3279030451" sldId="267"/>
            <ac:picMk id="31" creationId="{85C96140-097B-4710-8844-DE09FEF36F19}"/>
          </ac:picMkLst>
        </pc:picChg>
        <pc:picChg chg="mod">
          <ac:chgData name="Ožbot, Miha" userId="5fdfeab2-e3ac-40dc-9f9d-ac602c9b72a8" providerId="ADAL" clId="{0BC7C750-A013-4660-A80A-CF1A4AED0242}" dt="2022-03-03T16:10:00.765" v="2014" actId="14100"/>
          <ac:picMkLst>
            <pc:docMk/>
            <pc:sldMk cId="3279030451" sldId="267"/>
            <ac:picMk id="33" creationId="{FF6E60BD-5F7F-40D2-B95B-3B03D99B472E}"/>
          </ac:picMkLst>
        </pc:picChg>
      </pc:sldChg>
      <pc:sldChg chg="addSp delSp modSp add mod setBg setClrOvrMap modShow">
        <pc:chgData name="Ožbot, Miha" userId="5fdfeab2-e3ac-40dc-9f9d-ac602c9b72a8" providerId="ADAL" clId="{0BC7C750-A013-4660-A80A-CF1A4AED0242}" dt="2022-03-03T16:32:03.503" v="2278" actId="729"/>
        <pc:sldMkLst>
          <pc:docMk/>
          <pc:sldMk cId="479842754" sldId="268"/>
        </pc:sldMkLst>
        <pc:spChg chg="mod ord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4" creationId="{EBA52FDB-D9A1-4C0E-8D15-B540A1BC8422}"/>
          </ac:spMkLst>
        </pc:spChg>
        <pc:spChg chg="add del mod">
          <ac:chgData name="Ožbot, Miha" userId="5fdfeab2-e3ac-40dc-9f9d-ac602c9b72a8" providerId="ADAL" clId="{0BC7C750-A013-4660-A80A-CF1A4AED0242}" dt="2022-03-03T16:08:47.342" v="1987"/>
          <ac:spMkLst>
            <pc:docMk/>
            <pc:sldMk cId="479842754" sldId="268"/>
            <ac:spMk id="5" creationId="{44341A68-6D9C-4F45-B686-49517DF2FED2}"/>
          </ac:spMkLst>
        </pc:spChg>
        <pc:spChg chg="mod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9" creationId="{259236BD-44AD-44F7-8889-F7EA683A2E99}"/>
          </ac:spMkLst>
        </pc:spChg>
        <pc:spChg chg="add del">
          <ac:chgData name="Ožbot, Miha" userId="5fdfeab2-e3ac-40dc-9f9d-ac602c9b72a8" providerId="ADAL" clId="{0BC7C750-A013-4660-A80A-CF1A4AED0242}" dt="2022-03-03T16:12:49.099" v="2032" actId="26606"/>
          <ac:spMkLst>
            <pc:docMk/>
            <pc:sldMk cId="479842754" sldId="268"/>
            <ac:spMk id="16" creationId="{1C1F7FB9-058C-4EED-85A9-5A539F887465}"/>
          </ac:spMkLst>
        </pc:spChg>
        <pc:spChg chg="add del">
          <ac:chgData name="Ožbot, Miha" userId="5fdfeab2-e3ac-40dc-9f9d-ac602c9b72a8" providerId="ADAL" clId="{0BC7C750-A013-4660-A80A-CF1A4AED0242}" dt="2022-03-03T16:12:52.067" v="2042" actId="26606"/>
          <ac:spMkLst>
            <pc:docMk/>
            <pc:sldMk cId="479842754" sldId="268"/>
            <ac:spMk id="17" creationId="{7316481C-0A49-4796-812B-0D64F063B720}"/>
          </ac:spMkLst>
        </pc:spChg>
        <pc:spChg chg="add del">
          <ac:chgData name="Ožbot, Miha" userId="5fdfeab2-e3ac-40dc-9f9d-ac602c9b72a8" providerId="ADAL" clId="{0BC7C750-A013-4660-A80A-CF1A4AED0242}" dt="2022-03-03T16:12:49.099" v="2032" actId="26606"/>
          <ac:spMkLst>
            <pc:docMk/>
            <pc:sldMk cId="479842754" sldId="268"/>
            <ac:spMk id="19" creationId="{2DAA6C16-BF9B-4A3E-BC70-EE6015D4F967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23" creationId="{C20C2C41-D9A8-45BE-9E21-91268EC186D8}"/>
          </ac:spMkLst>
        </pc:spChg>
        <pc:spChg chg="add del">
          <ac:chgData name="Ožbot, Miha" userId="5fdfeab2-e3ac-40dc-9f9d-ac602c9b72a8" providerId="ADAL" clId="{0BC7C750-A013-4660-A80A-CF1A4AED0242}" dt="2022-03-03T16:12:50.292" v="2038" actId="26606"/>
          <ac:spMkLst>
            <pc:docMk/>
            <pc:sldMk cId="479842754" sldId="268"/>
            <ac:spMk id="25" creationId="{FE43805F-24A6-46A4-B19B-54F28347355C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27" creationId="{B2F732C5-48D9-4589-AE9D-73D8F453A6DC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29" creationId="{178B4B56-5CC4-4608-A9A9-996108D35B5B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30" creationId="{2EEE8F11-3582-44B7-9869-F2D26D7DD9D4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32" creationId="{2141F1CC-6A53-4BCF-9127-AABB52E2497E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34" creationId="{561B2B49-7142-4CA8-A929-4671548E6A5A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35" creationId="{B38B1FC8-38BF-4066-8F4A-12EEC1C1AF64}"/>
          </ac:spMkLst>
        </pc:spChg>
        <pc:spChg chg="add del">
          <ac:chgData name="Ožbot, Miha" userId="5fdfeab2-e3ac-40dc-9f9d-ac602c9b72a8" providerId="ADAL" clId="{0BC7C750-A013-4660-A80A-CF1A4AED0242}" dt="2022-03-03T16:12:49.450" v="2034" actId="26606"/>
          <ac:spMkLst>
            <pc:docMk/>
            <pc:sldMk cId="479842754" sldId="268"/>
            <ac:spMk id="36" creationId="{928683D3-80C6-4ACB-92A4-E9B1CF6DB457}"/>
          </ac:spMkLst>
        </pc:spChg>
        <pc:spChg chg="add del">
          <ac:chgData name="Ožbot, Miha" userId="5fdfeab2-e3ac-40dc-9f9d-ac602c9b72a8" providerId="ADAL" clId="{0BC7C750-A013-4660-A80A-CF1A4AED0242}" dt="2022-03-03T16:12:49.915" v="2036" actId="26606"/>
          <ac:spMkLst>
            <pc:docMk/>
            <pc:sldMk cId="479842754" sldId="268"/>
            <ac:spMk id="38" creationId="{2A299ADF-C96B-4580-9DF4-9D9269C56780}"/>
          </ac:spMkLst>
        </pc:spChg>
        <pc:spChg chg="add del">
          <ac:chgData name="Ožbot, Miha" userId="5fdfeab2-e3ac-40dc-9f9d-ac602c9b72a8" providerId="ADAL" clId="{0BC7C750-A013-4660-A80A-CF1A4AED0242}" dt="2022-03-03T16:12:49.915" v="2036" actId="26606"/>
          <ac:spMkLst>
            <pc:docMk/>
            <pc:sldMk cId="479842754" sldId="268"/>
            <ac:spMk id="39" creationId="{77B9ED5D-FBCA-4F0D-A30B-F8DB7B425553}"/>
          </ac:spMkLst>
        </pc:spChg>
        <pc:spChg chg="add del">
          <ac:chgData name="Ožbot, Miha" userId="5fdfeab2-e3ac-40dc-9f9d-ac602c9b72a8" providerId="ADAL" clId="{0BC7C750-A013-4660-A80A-CF1A4AED0242}" dt="2022-03-03T16:12:49.915" v="2036" actId="26606"/>
          <ac:spMkLst>
            <pc:docMk/>
            <pc:sldMk cId="479842754" sldId="268"/>
            <ac:spMk id="40" creationId="{406034C9-73F6-444C-8AF7-50F88478617D}"/>
          </ac:spMkLst>
        </pc:spChg>
        <pc:spChg chg="add del">
          <ac:chgData name="Ožbot, Miha" userId="5fdfeab2-e3ac-40dc-9f9d-ac602c9b72a8" providerId="ADAL" clId="{0BC7C750-A013-4660-A80A-CF1A4AED0242}" dt="2022-03-03T16:12:49.915" v="2036" actId="26606"/>
          <ac:spMkLst>
            <pc:docMk/>
            <pc:sldMk cId="479842754" sldId="268"/>
            <ac:spMk id="41" creationId="{C5680FEE-ED63-47B2-ABC2-1C1E5FB1EC64}"/>
          </ac:spMkLst>
        </pc:spChg>
        <pc:spChg chg="add del">
          <ac:chgData name="Ožbot, Miha" userId="5fdfeab2-e3ac-40dc-9f9d-ac602c9b72a8" providerId="ADAL" clId="{0BC7C750-A013-4660-A80A-CF1A4AED0242}" dt="2022-03-03T16:12:50.292" v="2038" actId="26606"/>
          <ac:spMkLst>
            <pc:docMk/>
            <pc:sldMk cId="479842754" sldId="268"/>
            <ac:spMk id="43" creationId="{A016CB47-C4D4-4332-9ED0-DBB916252F76}"/>
          </ac:spMkLst>
        </pc:spChg>
        <pc:spChg chg="add del">
          <ac:chgData name="Ožbot, Miha" userId="5fdfeab2-e3ac-40dc-9f9d-ac602c9b72a8" providerId="ADAL" clId="{0BC7C750-A013-4660-A80A-CF1A4AED0242}" dt="2022-03-03T16:12:50.292" v="2038" actId="26606"/>
          <ac:spMkLst>
            <pc:docMk/>
            <pc:sldMk cId="479842754" sldId="268"/>
            <ac:spMk id="44" creationId="{95C8260E-968F-44E8-A823-ABB431311926}"/>
          </ac:spMkLst>
        </pc:spChg>
        <pc:spChg chg="add del">
          <ac:chgData name="Ožbot, Miha" userId="5fdfeab2-e3ac-40dc-9f9d-ac602c9b72a8" providerId="ADAL" clId="{0BC7C750-A013-4660-A80A-CF1A4AED0242}" dt="2022-03-03T16:12:50.292" v="2038" actId="26606"/>
          <ac:spMkLst>
            <pc:docMk/>
            <pc:sldMk cId="479842754" sldId="268"/>
            <ac:spMk id="45" creationId="{2C1BBA94-3F40-40AA-8BB9-E69E25E537C1}"/>
          </ac:spMkLst>
        </pc:spChg>
        <pc:spChg chg="add del">
          <ac:chgData name="Ožbot, Miha" userId="5fdfeab2-e3ac-40dc-9f9d-ac602c9b72a8" providerId="ADAL" clId="{0BC7C750-A013-4660-A80A-CF1A4AED0242}" dt="2022-03-03T16:12:50.292" v="2038" actId="26606"/>
          <ac:spMkLst>
            <pc:docMk/>
            <pc:sldMk cId="479842754" sldId="268"/>
            <ac:spMk id="46" creationId="{03837598-7E0F-4461-8808-CF2E206D858C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48" creationId="{6166C6D1-23AC-49C4-BA07-238E4E9F8CEB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49" creationId="{1C091803-41C2-48E0-9228-5148460C7479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50" creationId="{6AF9D3AF-DCA3-4709-A8C5-C46A3D9AD87F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51" creationId="{64C1ECFF-79D4-4304-8755-639B1BB1ED17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52" creationId="{05CC4153-3F0D-4F4C-8F12-E8FC3FA40AEE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53" creationId="{4332B7BA-AF3F-4310-B5AB-6BC4193FF73F}"/>
          </ac:spMkLst>
        </pc:spChg>
        <pc:spChg chg="add del">
          <ac:chgData name="Ožbot, Miha" userId="5fdfeab2-e3ac-40dc-9f9d-ac602c9b72a8" providerId="ADAL" clId="{0BC7C750-A013-4660-A80A-CF1A4AED0242}" dt="2022-03-03T16:12:51.316" v="2040" actId="26606"/>
          <ac:spMkLst>
            <pc:docMk/>
            <pc:sldMk cId="479842754" sldId="268"/>
            <ac:spMk id="54" creationId="{7F4ACD48-6A1E-4030-B317-B257628EA104}"/>
          </ac:spMkLst>
        </pc:spChg>
        <pc:spChg chg="add del">
          <ac:chgData name="Ožbot, Miha" userId="5fdfeab2-e3ac-40dc-9f9d-ac602c9b72a8" providerId="ADAL" clId="{0BC7C750-A013-4660-A80A-CF1A4AED0242}" dt="2022-03-03T16:12:52.067" v="2042" actId="26606"/>
          <ac:spMkLst>
            <pc:docMk/>
            <pc:sldMk cId="479842754" sldId="268"/>
            <ac:spMk id="56" creationId="{A5271697-90F1-4A23-8EF2-0179F2EAFACB}"/>
          </ac:spMkLst>
        </pc:spChg>
        <pc:spChg chg="add del">
          <ac:chgData name="Ožbot, Miha" userId="5fdfeab2-e3ac-40dc-9f9d-ac602c9b72a8" providerId="ADAL" clId="{0BC7C750-A013-4660-A80A-CF1A4AED0242}" dt="2022-03-03T16:12:52.067" v="2042" actId="26606"/>
          <ac:spMkLst>
            <pc:docMk/>
            <pc:sldMk cId="479842754" sldId="268"/>
            <ac:spMk id="73" creationId="{D9F5512A-48E1-4C07-B75E-3CCC517B6804}"/>
          </ac:spMkLst>
        </pc:spChg>
        <pc:spChg chg="add del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75" creationId="{FF638861-22F4-42BD-AB54-580F4FFF9F5F}"/>
          </ac:spMkLst>
        </pc:spChg>
        <pc:spChg chg="add del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76" creationId="{6CACE173-0A3A-4306-B76C-60A0714C31C3}"/>
          </ac:spMkLst>
        </pc:spChg>
        <pc:spChg chg="add del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77" creationId="{BE5996B0-F3AC-4A78-A5EF-139FD34959EF}"/>
          </ac:spMkLst>
        </pc:spChg>
        <pc:spChg chg="add del">
          <ac:chgData name="Ožbot, Miha" userId="5fdfeab2-e3ac-40dc-9f9d-ac602c9b72a8" providerId="ADAL" clId="{0BC7C750-A013-4660-A80A-CF1A4AED0242}" dt="2022-03-03T16:13:05.888" v="2044" actId="26606"/>
          <ac:spMkLst>
            <pc:docMk/>
            <pc:sldMk cId="479842754" sldId="268"/>
            <ac:spMk id="78" creationId="{347C85EF-9B88-46AF-B40D-70F2DDDE18BE}"/>
          </ac:spMkLst>
        </pc:spChg>
        <pc:grpChg chg="add del">
          <ac:chgData name="Ožbot, Miha" userId="5fdfeab2-e3ac-40dc-9f9d-ac602c9b72a8" providerId="ADAL" clId="{0BC7C750-A013-4660-A80A-CF1A4AED0242}" dt="2022-03-03T16:12:49.099" v="2032" actId="26606"/>
          <ac:grpSpMkLst>
            <pc:docMk/>
            <pc:sldMk cId="479842754" sldId="268"/>
            <ac:grpSpMk id="21" creationId="{D4C516A3-38C0-4F58-9700-081CB0D1A089}"/>
          </ac:grpSpMkLst>
        </pc:grpChg>
        <pc:grpChg chg="add del">
          <ac:chgData name="Ožbot, Miha" userId="5fdfeab2-e3ac-40dc-9f9d-ac602c9b72a8" providerId="ADAL" clId="{0BC7C750-A013-4660-A80A-CF1A4AED0242}" dt="2022-03-03T16:12:52.067" v="2042" actId="26606"/>
          <ac:grpSpMkLst>
            <pc:docMk/>
            <pc:sldMk cId="479842754" sldId="268"/>
            <ac:grpSpMk id="57" creationId="{1F49CE81-B2F4-47B2-9D4A-886DCE0A8404}"/>
          </ac:grpSpMkLst>
        </pc:grpChg>
        <pc:picChg chg="del">
          <ac:chgData name="Ožbot, Miha" userId="5fdfeab2-e3ac-40dc-9f9d-ac602c9b72a8" providerId="ADAL" clId="{0BC7C750-A013-4660-A80A-CF1A4AED0242}" dt="2022-03-03T16:08:34.478" v="1983" actId="478"/>
          <ac:picMkLst>
            <pc:docMk/>
            <pc:sldMk cId="479842754" sldId="268"/>
            <ac:picMk id="3" creationId="{FB9B6A15-824E-4291-8538-9F4DA9FCAD34}"/>
          </ac:picMkLst>
        </pc:picChg>
        <pc:picChg chg="add mod ord">
          <ac:chgData name="Ožbot, Miha" userId="5fdfeab2-e3ac-40dc-9f9d-ac602c9b72a8" providerId="ADAL" clId="{0BC7C750-A013-4660-A80A-CF1A4AED0242}" dt="2022-03-03T16:20:55.788" v="2163" actId="1076"/>
          <ac:picMkLst>
            <pc:docMk/>
            <pc:sldMk cId="479842754" sldId="268"/>
            <ac:picMk id="7" creationId="{A8ACEF79-ED98-44FF-AFA2-2FACA4F271EB}"/>
          </ac:picMkLst>
        </pc:picChg>
        <pc:picChg chg="add mod ord">
          <ac:chgData name="Ožbot, Miha" userId="5fdfeab2-e3ac-40dc-9f9d-ac602c9b72a8" providerId="ADAL" clId="{0BC7C750-A013-4660-A80A-CF1A4AED0242}" dt="2022-03-03T16:20:57.949" v="2164" actId="1076"/>
          <ac:picMkLst>
            <pc:docMk/>
            <pc:sldMk cId="479842754" sldId="268"/>
            <ac:picMk id="10" creationId="{09585789-E6EB-4010-993F-16585FAA4189}"/>
          </ac:picMkLst>
        </pc:picChg>
        <pc:picChg chg="add mod">
          <ac:chgData name="Ožbot, Miha" userId="5fdfeab2-e3ac-40dc-9f9d-ac602c9b72a8" providerId="ADAL" clId="{0BC7C750-A013-4660-A80A-CF1A4AED0242}" dt="2022-03-03T16:20:54.333" v="2162" actId="1076"/>
          <ac:picMkLst>
            <pc:docMk/>
            <pc:sldMk cId="479842754" sldId="268"/>
            <ac:picMk id="12" creationId="{4FD06246-B28A-40A9-99F7-EA44B4D3E17D}"/>
          </ac:picMkLst>
        </pc:picChg>
        <pc:picChg chg="del">
          <ac:chgData name="Ožbot, Miha" userId="5fdfeab2-e3ac-40dc-9f9d-ac602c9b72a8" providerId="ADAL" clId="{0BC7C750-A013-4660-A80A-CF1A4AED0242}" dt="2022-03-03T16:08:34.829" v="1984" actId="478"/>
          <ac:picMkLst>
            <pc:docMk/>
            <pc:sldMk cId="479842754" sldId="268"/>
            <ac:picMk id="13" creationId="{A9A1906B-755E-420B-B9B9-0A558259C83A}"/>
          </ac:picMkLst>
        </pc:picChg>
        <pc:picChg chg="del">
          <ac:chgData name="Ožbot, Miha" userId="5fdfeab2-e3ac-40dc-9f9d-ac602c9b72a8" providerId="ADAL" clId="{0BC7C750-A013-4660-A80A-CF1A4AED0242}" dt="2022-03-03T16:08:35.599" v="1986" actId="478"/>
          <ac:picMkLst>
            <pc:docMk/>
            <pc:sldMk cId="479842754" sldId="268"/>
            <ac:picMk id="31" creationId="{85C96140-097B-4710-8844-DE09FEF36F19}"/>
          </ac:picMkLst>
        </pc:picChg>
        <pc:picChg chg="del">
          <ac:chgData name="Ožbot, Miha" userId="5fdfeab2-e3ac-40dc-9f9d-ac602c9b72a8" providerId="ADAL" clId="{0BC7C750-A013-4660-A80A-CF1A4AED0242}" dt="2022-03-03T16:08:35.245" v="1985" actId="478"/>
          <ac:picMkLst>
            <pc:docMk/>
            <pc:sldMk cId="479842754" sldId="268"/>
            <ac:picMk id="33" creationId="{FF6E60BD-5F7F-40D2-B95B-3B03D99B472E}"/>
          </ac:picMkLst>
        </pc:picChg>
      </pc:sldChg>
      <pc:sldChg chg="addSp delSp modSp add del mod">
        <pc:chgData name="Ožbot, Miha" userId="5fdfeab2-e3ac-40dc-9f9d-ac602c9b72a8" providerId="ADAL" clId="{0BC7C750-A013-4660-A80A-CF1A4AED0242}" dt="2022-03-03T16:30:03.410" v="2261" actId="47"/>
        <pc:sldMkLst>
          <pc:docMk/>
          <pc:sldMk cId="185078937" sldId="269"/>
        </pc:sldMkLst>
        <pc:spChg chg="add mod">
          <ac:chgData name="Ožbot, Miha" userId="5fdfeab2-e3ac-40dc-9f9d-ac602c9b72a8" providerId="ADAL" clId="{0BC7C750-A013-4660-A80A-CF1A4AED0242}" dt="2022-03-03T16:17:09.167" v="2086" actId="478"/>
          <ac:spMkLst>
            <pc:docMk/>
            <pc:sldMk cId="185078937" sldId="269"/>
            <ac:spMk id="5" creationId="{A909AD7E-0B0D-4DF9-AA8F-018DC151BDAB}"/>
          </ac:spMkLst>
        </pc:spChg>
        <pc:picChg chg="del">
          <ac:chgData name="Ožbot, Miha" userId="5fdfeab2-e3ac-40dc-9f9d-ac602c9b72a8" providerId="ADAL" clId="{0BC7C750-A013-4660-A80A-CF1A4AED0242}" dt="2022-03-03T16:17:09.167" v="2086" actId="478"/>
          <ac:picMkLst>
            <pc:docMk/>
            <pc:sldMk cId="185078937" sldId="269"/>
            <ac:picMk id="3" creationId="{FB9B6A15-824E-4291-8538-9F4DA9FCAD34}"/>
          </ac:picMkLst>
        </pc:picChg>
        <pc:picChg chg="del">
          <ac:chgData name="Ožbot, Miha" userId="5fdfeab2-e3ac-40dc-9f9d-ac602c9b72a8" providerId="ADAL" clId="{0BC7C750-A013-4660-A80A-CF1A4AED0242}" dt="2022-03-03T16:17:09.167" v="2086" actId="478"/>
          <ac:picMkLst>
            <pc:docMk/>
            <pc:sldMk cId="185078937" sldId="269"/>
            <ac:picMk id="13" creationId="{A9A1906B-755E-420B-B9B9-0A558259C83A}"/>
          </ac:picMkLst>
        </pc:picChg>
        <pc:picChg chg="del">
          <ac:chgData name="Ožbot, Miha" userId="5fdfeab2-e3ac-40dc-9f9d-ac602c9b72a8" providerId="ADAL" clId="{0BC7C750-A013-4660-A80A-CF1A4AED0242}" dt="2022-03-03T16:17:09.167" v="2086" actId="478"/>
          <ac:picMkLst>
            <pc:docMk/>
            <pc:sldMk cId="185078937" sldId="269"/>
            <ac:picMk id="31" creationId="{85C96140-097B-4710-8844-DE09FEF36F19}"/>
          </ac:picMkLst>
        </pc:picChg>
        <pc:picChg chg="del">
          <ac:chgData name="Ožbot, Miha" userId="5fdfeab2-e3ac-40dc-9f9d-ac602c9b72a8" providerId="ADAL" clId="{0BC7C750-A013-4660-A80A-CF1A4AED0242}" dt="2022-03-03T16:17:09.167" v="2086" actId="478"/>
          <ac:picMkLst>
            <pc:docMk/>
            <pc:sldMk cId="185078937" sldId="269"/>
            <ac:picMk id="33" creationId="{FF6E60BD-5F7F-40D2-B95B-3B03D99B472E}"/>
          </ac:picMkLst>
        </pc:picChg>
      </pc:sldChg>
      <pc:sldChg chg="addSp delSp modSp add del mod">
        <pc:chgData name="Ožbot, Miha" userId="5fdfeab2-e3ac-40dc-9f9d-ac602c9b72a8" providerId="ADAL" clId="{0BC7C750-A013-4660-A80A-CF1A4AED0242}" dt="2022-03-03T16:30:02.561" v="2260" actId="47"/>
        <pc:sldMkLst>
          <pc:docMk/>
          <pc:sldMk cId="3250294161" sldId="270"/>
        </pc:sldMkLst>
        <pc:spChg chg="add mod">
          <ac:chgData name="Ožbot, Miha" userId="5fdfeab2-e3ac-40dc-9f9d-ac602c9b72a8" providerId="ADAL" clId="{0BC7C750-A013-4660-A80A-CF1A4AED0242}" dt="2022-03-03T16:17:06.511" v="2085" actId="478"/>
          <ac:spMkLst>
            <pc:docMk/>
            <pc:sldMk cId="3250294161" sldId="270"/>
            <ac:spMk id="5" creationId="{1B341CC9-D191-44F0-8765-03A15F627DD5}"/>
          </ac:spMkLst>
        </pc:spChg>
        <pc:picChg chg="del">
          <ac:chgData name="Ožbot, Miha" userId="5fdfeab2-e3ac-40dc-9f9d-ac602c9b72a8" providerId="ADAL" clId="{0BC7C750-A013-4660-A80A-CF1A4AED0242}" dt="2022-03-03T16:17:06.511" v="2085" actId="478"/>
          <ac:picMkLst>
            <pc:docMk/>
            <pc:sldMk cId="3250294161" sldId="270"/>
            <ac:picMk id="3" creationId="{FB9B6A15-824E-4291-8538-9F4DA9FCAD34}"/>
          </ac:picMkLst>
        </pc:picChg>
        <pc:picChg chg="del">
          <ac:chgData name="Ožbot, Miha" userId="5fdfeab2-e3ac-40dc-9f9d-ac602c9b72a8" providerId="ADAL" clId="{0BC7C750-A013-4660-A80A-CF1A4AED0242}" dt="2022-03-03T16:17:06.511" v="2085" actId="478"/>
          <ac:picMkLst>
            <pc:docMk/>
            <pc:sldMk cId="3250294161" sldId="270"/>
            <ac:picMk id="13" creationId="{A9A1906B-755E-420B-B9B9-0A558259C83A}"/>
          </ac:picMkLst>
        </pc:picChg>
        <pc:picChg chg="del">
          <ac:chgData name="Ožbot, Miha" userId="5fdfeab2-e3ac-40dc-9f9d-ac602c9b72a8" providerId="ADAL" clId="{0BC7C750-A013-4660-A80A-CF1A4AED0242}" dt="2022-03-03T16:17:06.511" v="2085" actId="478"/>
          <ac:picMkLst>
            <pc:docMk/>
            <pc:sldMk cId="3250294161" sldId="270"/>
            <ac:picMk id="31" creationId="{85C96140-097B-4710-8844-DE09FEF36F19}"/>
          </ac:picMkLst>
        </pc:picChg>
        <pc:picChg chg="del">
          <ac:chgData name="Ožbot, Miha" userId="5fdfeab2-e3ac-40dc-9f9d-ac602c9b72a8" providerId="ADAL" clId="{0BC7C750-A013-4660-A80A-CF1A4AED0242}" dt="2022-03-03T16:17:06.511" v="2085" actId="478"/>
          <ac:picMkLst>
            <pc:docMk/>
            <pc:sldMk cId="3250294161" sldId="270"/>
            <ac:picMk id="33" creationId="{FF6E60BD-5F7F-40D2-B95B-3B03D99B472E}"/>
          </ac:picMkLst>
        </pc:picChg>
      </pc:sldChg>
      <pc:sldChg chg="addSp delSp modSp add mod modShow">
        <pc:chgData name="Ožbot, Miha" userId="5fdfeab2-e3ac-40dc-9f9d-ac602c9b72a8" providerId="ADAL" clId="{0BC7C750-A013-4660-A80A-CF1A4AED0242}" dt="2022-03-03T16:32:56.253" v="2295" actId="20577"/>
        <pc:sldMkLst>
          <pc:docMk/>
          <pc:sldMk cId="812658094" sldId="271"/>
        </pc:sldMkLst>
        <pc:spChg chg="add mod">
          <ac:chgData name="Ožbot, Miha" userId="5fdfeab2-e3ac-40dc-9f9d-ac602c9b72a8" providerId="ADAL" clId="{0BC7C750-A013-4660-A80A-CF1A4AED0242}" dt="2022-03-03T16:17:04.111" v="2084" actId="478"/>
          <ac:spMkLst>
            <pc:docMk/>
            <pc:sldMk cId="812658094" sldId="271"/>
            <ac:spMk id="5" creationId="{5C3209DE-4369-49F8-B49C-4F1C4A30D665}"/>
          </ac:spMkLst>
        </pc:spChg>
        <pc:spChg chg="add del mod">
          <ac:chgData name="Ožbot, Miha" userId="5fdfeab2-e3ac-40dc-9f9d-ac602c9b72a8" providerId="ADAL" clId="{0BC7C750-A013-4660-A80A-CF1A4AED0242}" dt="2022-03-03T16:32:47.056" v="2292" actId="478"/>
          <ac:spMkLst>
            <pc:docMk/>
            <pc:sldMk cId="812658094" sldId="271"/>
            <ac:spMk id="7" creationId="{0523FAA7-E58E-44F4-95DC-60D08E0988F4}"/>
          </ac:spMkLst>
        </pc:spChg>
        <pc:spChg chg="del mod">
          <ac:chgData name="Ožbot, Miha" userId="5fdfeab2-e3ac-40dc-9f9d-ac602c9b72a8" providerId="ADAL" clId="{0BC7C750-A013-4660-A80A-CF1A4AED0242}" dt="2022-03-03T16:32:52.204" v="2293" actId="478"/>
          <ac:spMkLst>
            <pc:docMk/>
            <pc:sldMk cId="812658094" sldId="271"/>
            <ac:spMk id="9" creationId="{259236BD-44AD-44F7-8889-F7EA683A2E99}"/>
          </ac:spMkLst>
        </pc:spChg>
        <pc:spChg chg="add del mod">
          <ac:chgData name="Ožbot, Miha" userId="5fdfeab2-e3ac-40dc-9f9d-ac602c9b72a8" providerId="ADAL" clId="{0BC7C750-A013-4660-A80A-CF1A4AED0242}" dt="2022-03-03T16:32:56.253" v="2295" actId="20577"/>
          <ac:spMkLst>
            <pc:docMk/>
            <pc:sldMk cId="812658094" sldId="271"/>
            <ac:spMk id="19" creationId="{65996161-2FCD-42F4-811E-852C4A4C4775}"/>
          </ac:spMkLst>
        </pc:spChg>
        <pc:picChg chg="del">
          <ac:chgData name="Ožbot, Miha" userId="5fdfeab2-e3ac-40dc-9f9d-ac602c9b72a8" providerId="ADAL" clId="{0BC7C750-A013-4660-A80A-CF1A4AED0242}" dt="2022-03-03T16:17:03.405" v="2082" actId="478"/>
          <ac:picMkLst>
            <pc:docMk/>
            <pc:sldMk cId="812658094" sldId="271"/>
            <ac:picMk id="3" creationId="{FB9B6A15-824E-4291-8538-9F4DA9FCAD34}"/>
          </ac:picMkLst>
        </pc:picChg>
        <pc:picChg chg="add mod">
          <ac:chgData name="Ožbot, Miha" userId="5fdfeab2-e3ac-40dc-9f9d-ac602c9b72a8" providerId="ADAL" clId="{0BC7C750-A013-4660-A80A-CF1A4AED0242}" dt="2022-03-03T16:19:06.181" v="2144" actId="1076"/>
          <ac:picMkLst>
            <pc:docMk/>
            <pc:sldMk cId="812658094" sldId="271"/>
            <ac:picMk id="10" creationId="{8FDFE58F-6C9F-4B94-8AA2-85CDD17E6ED7}"/>
          </ac:picMkLst>
        </pc:picChg>
        <pc:picChg chg="add mod">
          <ac:chgData name="Ožbot, Miha" userId="5fdfeab2-e3ac-40dc-9f9d-ac602c9b72a8" providerId="ADAL" clId="{0BC7C750-A013-4660-A80A-CF1A4AED0242}" dt="2022-03-03T16:19:06.181" v="2144" actId="1076"/>
          <ac:picMkLst>
            <pc:docMk/>
            <pc:sldMk cId="812658094" sldId="271"/>
            <ac:picMk id="11" creationId="{A4B793B5-60B6-4C2B-BF31-026D88393564}"/>
          </ac:picMkLst>
        </pc:picChg>
        <pc:picChg chg="add mod">
          <ac:chgData name="Ožbot, Miha" userId="5fdfeab2-e3ac-40dc-9f9d-ac602c9b72a8" providerId="ADAL" clId="{0BC7C750-A013-4660-A80A-CF1A4AED0242}" dt="2022-03-03T16:19:06.181" v="2144" actId="1076"/>
          <ac:picMkLst>
            <pc:docMk/>
            <pc:sldMk cId="812658094" sldId="271"/>
            <ac:picMk id="12" creationId="{1161E8E3-F773-47D1-BC0C-9896BD375B0E}"/>
          </ac:picMkLst>
        </pc:picChg>
        <pc:picChg chg="del">
          <ac:chgData name="Ožbot, Miha" userId="5fdfeab2-e3ac-40dc-9f9d-ac602c9b72a8" providerId="ADAL" clId="{0BC7C750-A013-4660-A80A-CF1A4AED0242}" dt="2022-03-03T16:17:03.005" v="2081" actId="478"/>
          <ac:picMkLst>
            <pc:docMk/>
            <pc:sldMk cId="812658094" sldId="271"/>
            <ac:picMk id="13" creationId="{A9A1906B-755E-420B-B9B9-0A558259C83A}"/>
          </ac:picMkLst>
        </pc:picChg>
        <pc:picChg chg="add mod">
          <ac:chgData name="Ožbot, Miha" userId="5fdfeab2-e3ac-40dc-9f9d-ac602c9b72a8" providerId="ADAL" clId="{0BC7C750-A013-4660-A80A-CF1A4AED0242}" dt="2022-03-03T16:19:06.181" v="2144" actId="1076"/>
          <ac:picMkLst>
            <pc:docMk/>
            <pc:sldMk cId="812658094" sldId="271"/>
            <ac:picMk id="14" creationId="{7EF666FC-80DE-4FC6-990E-9BF5F5517A66}"/>
          </ac:picMkLst>
        </pc:picChg>
        <pc:picChg chg="add mod">
          <ac:chgData name="Ožbot, Miha" userId="5fdfeab2-e3ac-40dc-9f9d-ac602c9b72a8" providerId="ADAL" clId="{0BC7C750-A013-4660-A80A-CF1A4AED0242}" dt="2022-03-03T16:18:54.062" v="2139" actId="571"/>
          <ac:picMkLst>
            <pc:docMk/>
            <pc:sldMk cId="812658094" sldId="271"/>
            <ac:picMk id="15" creationId="{23A5FD88-3D53-4985-9ED7-0F94B0C8F258}"/>
          </ac:picMkLst>
        </pc:picChg>
        <pc:picChg chg="add mod">
          <ac:chgData name="Ožbot, Miha" userId="5fdfeab2-e3ac-40dc-9f9d-ac602c9b72a8" providerId="ADAL" clId="{0BC7C750-A013-4660-A80A-CF1A4AED0242}" dt="2022-03-03T16:18:54.062" v="2139" actId="571"/>
          <ac:picMkLst>
            <pc:docMk/>
            <pc:sldMk cId="812658094" sldId="271"/>
            <ac:picMk id="16" creationId="{D656FF9C-0EC7-41D2-8C26-82AB24DB32CB}"/>
          </ac:picMkLst>
        </pc:picChg>
        <pc:picChg chg="add mod">
          <ac:chgData name="Ožbot, Miha" userId="5fdfeab2-e3ac-40dc-9f9d-ac602c9b72a8" providerId="ADAL" clId="{0BC7C750-A013-4660-A80A-CF1A4AED0242}" dt="2022-03-03T16:18:53.695" v="2138" actId="571"/>
          <ac:picMkLst>
            <pc:docMk/>
            <pc:sldMk cId="812658094" sldId="271"/>
            <ac:picMk id="17" creationId="{5235DF2B-2E1B-4F1F-955B-50858C5273CB}"/>
          </ac:picMkLst>
        </pc:picChg>
        <pc:picChg chg="add mod">
          <ac:chgData name="Ožbot, Miha" userId="5fdfeab2-e3ac-40dc-9f9d-ac602c9b72a8" providerId="ADAL" clId="{0BC7C750-A013-4660-A80A-CF1A4AED0242}" dt="2022-03-03T16:18:53.695" v="2138" actId="571"/>
          <ac:picMkLst>
            <pc:docMk/>
            <pc:sldMk cId="812658094" sldId="271"/>
            <ac:picMk id="18" creationId="{A82CAABB-1634-453F-BBC5-38275EFF629F}"/>
          </ac:picMkLst>
        </pc:picChg>
        <pc:picChg chg="del">
          <ac:chgData name="Ožbot, Miha" userId="5fdfeab2-e3ac-40dc-9f9d-ac602c9b72a8" providerId="ADAL" clId="{0BC7C750-A013-4660-A80A-CF1A4AED0242}" dt="2022-03-03T16:17:04.111" v="2084" actId="478"/>
          <ac:picMkLst>
            <pc:docMk/>
            <pc:sldMk cId="812658094" sldId="271"/>
            <ac:picMk id="31" creationId="{85C96140-097B-4710-8844-DE09FEF36F19}"/>
          </ac:picMkLst>
        </pc:picChg>
        <pc:picChg chg="del">
          <ac:chgData name="Ožbot, Miha" userId="5fdfeab2-e3ac-40dc-9f9d-ac602c9b72a8" providerId="ADAL" clId="{0BC7C750-A013-4660-A80A-CF1A4AED0242}" dt="2022-03-03T16:17:03.837" v="2083" actId="478"/>
          <ac:picMkLst>
            <pc:docMk/>
            <pc:sldMk cId="812658094" sldId="271"/>
            <ac:picMk id="33" creationId="{FF6E60BD-5F7F-40D2-B95B-3B03D99B472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6:0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24575,'-5'0'0,"0"1"0,1 0 0,-1 0 0,0 0 0,0 1 0,0-1 0,1 1 0,-1 0 0,1 1 0,-1-1 0,1 1 0,0 0 0,0 0 0,0 0 0,1 0 0,-1 1 0,-6 7 0,5-4 0,0 0 0,0 0 0,1 0 0,0 1 0,0-1 0,1 1 0,0 0 0,0 0 0,-3 15 0,-9 168 0,8-77 0,1-46 0,-8 159 0,15-196 0,1 0 0,1 0 0,1 0 0,2-1 0,13 40 0,4-3 0,3-2 0,63 115 0,-86-174 0,1-1 0,0 0 0,0 0 0,0 0 0,1 0 0,-1-1 0,1 0 0,0 0 0,1 0 0,-1 0 0,0-1 0,1 0 0,0 0 0,0-1 0,0 1 0,0-1 0,0 0 0,0-1 0,7 1 0,9 0 0,-1-1 0,1-1 0,0-2 0,27-4 0,-44 6 0,-1-1 0,1 0 0,-1-1 0,0 1 0,0-1 0,0 0 0,0 0 0,0 0 0,0 0 0,0-1 0,-1 0 0,1 1 0,-1-1 0,0-1 0,0 1 0,0 0 0,0-1 0,3-5 0,5-9 0,0-1 0,11-29 0,-4 10 0,3-3 0,44-95 0,-57 118 0,-2-2 0,-1 1 0,0 0 0,-1-1 0,2-31 0,-5-280 0,-4 150 0,3 161 0,-2 0 0,0 0 0,-1 0 0,-1 1 0,-10-29 0,9 35 0,1 1 0,-2 0 0,0 0 0,0 0 0,-1 1 0,0 0 0,-1 0 0,0 1 0,-15-14 0,15 17 0,0 1 0,-1 1 0,1-1 0,-1 1 0,0 1 0,0-1 0,-1 2 0,1-1 0,-1 1 0,0 1 0,1 0 0,-1 0 0,0 1 0,-1 0 0,1 1 0,0 0 0,0 1 0,0 0 0,0 0 0,0 1 0,0 0 0,1 1 0,-1 0 0,0 1 0,1 0 0,0 0 0,0 1 0,0 0 0,1 1 0,-10 7 0,-10 11-682,-30 34-1,44-41-6143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9:27.7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78 48 24575,'-1'0'0,"0"1"0,0 0 0,0-1 0,1 1 0,-1 0 0,0 0 0,0 0 0,0 0 0,1 0 0,-1 0 0,0 0 0,1 0 0,-1 0 0,1 0 0,-1 0 0,1 0 0,-1 0 0,1 0 0,0 0 0,0 1 0,-1 1 0,-5 32 0,5-31 0,-3 30 0,0-1 0,2 1 0,2 0 0,1 0 0,6 33 0,-3-52 0,1-1 0,0 0 0,1 0 0,1 0 0,0-1 0,1 0 0,0-1 0,1 1 0,1-2 0,0 1 0,0-1 0,1-1 0,0 0 0,17 11 0,-17-15 0,1 0 0,0-1 0,0-1 0,0 0 0,1 0 0,-1-2 0,1 1 0,18 0 0,14-1 0,48-4 0,-36 0 0,-54 2 0,0-1 0,1 1 0,-1 0 0,0-1 0,0 0 0,0 0 0,1 0 0,-1 0 0,0 0 0,0-1 0,-1 1 0,1-1 0,0 0 0,0 0 0,-1 0 0,1 0 0,-1 0 0,1 0 0,-1-1 0,0 1 0,0-1 0,0 0 0,-1 0 0,1 1 0,-1-1 0,1 0 0,-1 0 0,0-1 0,1-3 0,2-10 0,-1 0 0,0 0 0,-2-1 0,0-25 0,0 5 0,3-22 0,-5-64 0,0 117 0,-1 1 0,0-1 0,0 1 0,0-1 0,-1 1 0,0 0 0,0 0 0,-1 1 0,1-1 0,-1 0 0,-1 1 0,1 0 0,-1 0 0,0 1 0,0-1 0,0 1 0,-6-4 0,-6-4 0,-1 1 0,1 1 0,-2 0 0,-25-9 0,24 14 0,0 1 0,0 0 0,0 2 0,0 0 0,-1 2 0,1 0 0,-23 4 0,-18-2 0,-99-1-1365,142-1-5461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9:31.7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98 24575,'3'2'0,"-1"-1"0,0 1 0,0 0 0,-1 0 0,1 0 0,0 0 0,-1 0 0,1 0 0,-1 0 0,1 0 0,-1 1 0,0-1 0,0 0 0,0 1 0,0-1 0,-1 1 0,1 0 0,0 4 0,3 59 0,-2-27 0,6 2 0,20 62 0,-26-97 0,6 29 0,-7-28 0,0-1 0,1 0 0,-1 0 0,1 0 0,0-1 0,1 1 0,3 6 0,-5-10 0,1 0 0,0 0 0,0 0 0,0 0 0,0-1 0,0 1 0,0 0 0,1-1 0,-1 0 0,0 0 0,1 0 0,-1 0 0,1 0 0,-1 0 0,1 0 0,0-1 0,-1 1 0,1-1 0,0 0 0,-1 0 0,4 0 0,29 1 0,-9 0 0,0-1 0,0-1 0,38-6 0,-57 4 0,-1 0 0,0 0 0,0 0 0,0-1 0,0 0 0,0 0 0,-1 0 0,0-1 0,0 1 0,7-10 0,1 0 0,-2-1 0,18-28 0,-23 32 0,-2 0 0,1 0 0,-2-1 0,1 1 0,-2-1 0,1 0 0,-2 1 0,1-19 0,-6-98 0,3 120 0,1 3 0,0 0 0,-1 0 0,1 0 0,-1 1 0,-1-1 0,1 0 0,-1 0 0,0 1 0,0-1 0,0 1 0,0-1 0,-1 1 0,0 0 0,0 0 0,0 0 0,0 0 0,-1 1 0,1-1 0,-1 1 0,0 0 0,0 0 0,-9-4 0,3 2 0,-1 1 0,0 1 0,0 0 0,0 1 0,0 0 0,0 0 0,-1 1 0,-21 1 0,-23-1 0,39-1 0,1 1 0,-1 1 0,1 1 0,-1 0 0,1 1 0,-32 8 0,43-8-114,0 1 1,1-1-1,0 1 0,0 0 0,0 1 1,0-1-1,0 1 0,1-1 0,-1 1 1,1 0-1,-4 6 0,-3 4-6712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9:39.7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2171 24575,'2'-3'0,"-1"0"0,0 0 0,1 0 0,0 0 0,0 0 0,0 0 0,0 1 0,0-1 0,0 1 0,1-1 0,-1 1 0,1 0 0,2-2 0,2-2 0,172-146 0,15-14 0,-156 129 0,-1 1 0,1 2 0,45-31 0,169-119 0,-204 142 0,-2-2 0,57-69 0,8-8 0,8-18 0,-7 0 0,11-13 0,96-115 0,0 0 0,-51 120 0,-155 136-1365,1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40:16.51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1725 24575,'12'0'0,"-1"-1"0,0 0 0,0-1 0,0 0 0,0-1 0,0 0 0,0-1 0,0 0 0,-1 0 0,0-1 0,0 0 0,0-1 0,-1 0 0,0-1 0,0 0 0,11-11 0,50-39 0,-43 37 0,-2-1 0,29-30 0,10-14 0,-35 36 0,44-54 0,-45 48 0,3 1 0,39-34 0,42-46 0,-67 61 0,2 2 0,71-58 0,-39 39 0,-2-4 0,87-109 0,-44 53 0,-74 82 0,52-66 0,-60 64-86,-17 23-234,-1 0 0,-1-1 1,30-59-1,-42 69-6506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49:53.92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54 9299 24575,'13'0'0,"2"-3"0,0 1 0,-1 3 0,1 3 0,0 2 0,-1 2 0,1 3 0,-1 2 0,0 3 0,0 2 0,14 25 0,-18-26 0,0-2 0,0-1 0,0-2 0,1-2 0,-1-2 0,1-1 0,0-2 0,-1-2 0,1-2 0,0-1 0,0-2 0,-1-2 0,1-2 0,0-1 0,-1-3 0,17-22 0,10-22 0,-2-6 0,0-6 0,38-96 0,-66 146 0,-3 4 0,0 0 0,-1 0 0,1-1 0,-1-1 0,0 0 0,0-1 0,0 0 0,-1-1 0,1 0 0,-1-1 0,0 0 0,0 0 0,-1 0 0,1-1 0,-1 0 0,0 0 0,0 0 0,0 0 0,-1-1 0,0 1 0,0-23 0,-1-66 0,-1 0 0,-9-166 0,4 108 0,0-226 0,7-578 0,4 357 0,-21-608 0,17-2788 0,0 3978 0,0 0 0,0-1 0,-1 1 0,-1 1 0,1-1 0,-1 1 0,0 0 0,-1 0 0,0 1 0,0 1 0,0-1 0,-1 2 0,0 0 0,-1 1 0,0 1 0,0 0 0,-8-29 0,3 23 0,0 1 0,0 2 0,-1 2 0,0 1 0,0 3 0,-1 1 0,1 2 0,-1 2 0,0 2 0,-18-11 0,-96-50 0,116 71 0,0 2 0,0 2 0,-1 2 0,1 2 0,0 1 0,0 1 0,0 3 0,0 1 0,0 2 0,-12 21 0,12-4 0,1 2 0,0 0 0,1 3 0,0 0 0,0 2 0,1 2 0,-10 68 0,0-8 0,12-63 0,1 2 0,0 0 0,0 1 0,1 1 0,0 0 0,1 0 0,0 1 0,1 0 0,0 0 0,1 0 0,1 60 0,-1-50 0,0-1 0,0 1 0,-2-1 0,0 1 0,0-2 0,-8 88 0,1-21 0,0 2 0,3 1 0,0 1 0,2 1 0,0 232 0,4-349 0,-4 2812 0,7-1425 0,-5-1012 0,-1-174 0,9 391 0,16-217 0,-14-268 0,-1 1 0,4 163 0,-7-40-1365,0-169-5461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3:2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1296 24575,'86'-93'0,"-55"57"0,1 1 0,66-54 0,111-69 0,224-220 0,-409 356 0,46-31 0,-51 40 0,0-1 0,-1-1 0,-1 0 0,0-1 0,15-19 0,102-139 0,-25 37-1365,-97 124-5461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3:2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1229 24575,'7'-2'0,"-1"0"0,0 0 0,1-1 0,-1 0 0,-1 0 0,1-1 0,0 1 0,-1-1 0,0-1 0,9-7 0,0 0 0,160-140 0,12-9 0,11-7 0,-152 128 0,-23 22 0,40-25 0,-46 34 0,0-2 0,0 0 0,-1-1 0,-1 0 0,23-26 0,-3-6 0,-20 24 0,0 1 0,2 1 0,0 0 0,1 1 0,1 0 0,34-23 0,-1-3 0,-43 35 0,1 0 0,-1 0 0,1 1 0,15-10 0,2 0 0,0-2 0,-2-2 0,-1 0 0,0-1 0,33-43 0,-35 33-1365,-14 15-5461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5:01.113"/>
    </inkml:context>
    <inkml:brush xml:id="br0">
      <inkml:brushProperty name="width" value="0.05" units="cm"/>
      <inkml:brushProperty name="height" value="0.05" units="cm"/>
      <inkml:brushProperty name="color" value="#1DC4FF"/>
    </inkml:brush>
  </inkml:definitions>
  <inkml:trace contextRef="#ctx0" brushRef="#br0">69 15 24575,'-2'3'0,"1"0"0,-1 0 0,0 0 0,1 1 0,-1-1 0,1 0 0,0 1 0,0-1 0,0 1 0,1-1 0,-1 7 0,-1 1 0,-8 37 0,3-1 0,2 1 0,1 0 0,6 86 0,0-36 0,-3-94 0,1-1 0,0 0 0,0 1 0,0-1 0,0 1 0,0-1 0,1 1 0,0-1 0,0 0 0,-1 1 0,2-1 0,-1 0 0,0 0 0,1 0 0,-1 0 0,1 0 0,0 0 0,0 0 0,0 0 0,1-1 0,-1 1 0,1-1 0,-1 1 0,1-1 0,0 0 0,0 0 0,0-1 0,0 1 0,0 0 0,0-1 0,0 0 0,0 0 0,1 0 0,-1 0 0,0 0 0,1-1 0,-1 1 0,1-1 0,-1 0 0,1 0 0,3-1 0,58 5 0,100 17 0,-105-11 0,0-2 0,72-1 0,-125-6 0,1-1 0,0-1 0,-1 1 0,1-2 0,0 1 0,-1-1 0,0 0 0,1 0 0,8-5 0,-13 5 0,0 0 0,-1 0 0,1 0 0,-1-1 0,1 1 0,-1-1 0,0 0 0,0 0 0,0 0 0,0 0 0,-1 0 0,1 0 0,-1 0 0,0-1 0,0 1 0,0 0 0,0-1 0,0 1 0,-1-1 0,0 1 0,1-1 0,-1 1 0,-1-4 0,3-44 0,-1 19 0,0 0 0,-2 0 0,-7-45 0,5 67 0,-1 1 0,1-1 0,-2 1 0,1-1 0,-1 1 0,0 1 0,-1-1 0,-7-8 0,-62-65 0,40 47 0,28 28 0,0 1 0,0 0 0,-1 1 0,0-1 0,-9-4 0,-29-21 0,40 26 0,-1 1 0,1 0 0,-1 0 0,0 0 0,0 1 0,0 0 0,-1 0 0,1 1 0,-1 0 0,0 0 0,-13 0 0,-14-1 0,-45 2 0,54 1 0,-154 1-1365,144-1-5461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5:02.328"/>
    </inkml:context>
    <inkml:brush xml:id="br0">
      <inkml:brushProperty name="width" value="0.05" units="cm"/>
      <inkml:brushProperty name="height" value="0.05" units="cm"/>
      <inkml:brushProperty name="color" value="#1DC4FF"/>
    </inkml:brush>
  </inkml:definitions>
  <inkml:trace contextRef="#ctx0" brushRef="#br0">1 1332 24575,'7'-1'0,"1"1"0,-1-1 0,1 0 0,-1-1 0,1 0 0,-1 0 0,0-1 0,0 1 0,0-2 0,0 1 0,-1-1 0,1 0 0,-1 0 0,7-6 0,-5 4 0,285-232 0,-189 146 0,-8 23 0,-66 49 0,50-43 0,37-53 0,53-46 0,-95 91 0,83-101 0,16-18 0,-106 118-1365,-51 54-5461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6:43.00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6504 41 24575,'-2718'0'0,"2586"-2"0,-234-16 0,238 10 0,-257-4 0,-1373 13 0,1715 0 0,0 1 0,1 1 0,-76 8 0,-10 1 0,48-7 0,-148 13 0,211-16 0,1 0 0,-1 0 0,1 1 0,0 0 0,1 0 0,-1 0 0,2 1 0,-1-1 0,1 1 0,-14 6 0,16-3 0,1 0 0,1 0 0,1 1 0,1-1 0,1 1 0,1 0 0,0 0 0,2 0 0,1 0 0,0 0 0,1 13 0,-26 44 0,18-54 0,2-1 0,1 1 0,1 0 0,1-1 0,2 1 0,0 16 0,4-22 0,0-1 0,1 1 0,0-1 0,1 1 0,1-1 0,-1 1 0,2-1 0,0 0 0,0 1 0,1-1 0,0 0 0,1 0 0,1-1 0,-1 1 0,1-1 0,1 1 0,14 4 0,9 2 0,2-1 0,0 0 0,1-1 0,1-1 0,1 1 0,1-2 0,1 0 0,0-1 0,1-1 0,0 0 0,1-1 0,0 0 0,0-1 0,0-1 0,82-1 0,208-1 0,760-9 0,-21 5 0,-604 7 0,-22 12 0,-291-7 0,161-1 0,-23 2 0,-138-2 0,-8 7 0,-121-10 0,0-1 0,0 1 0,1-1 0,43 1 0,667-4 0,-707 0 0,-1 1 0,0-2 0,0 1 0,0-1 0,0-1 0,-1 0 0,36-6 0,-45 5 0,-1 1 0,-1-1 0,1-1 0,-2 1 0,0-1 0,0 0 0,-1 0 0,-1-1 0,0 1 0,-1-1 0,13-9 0,3-4 0,-1 0 0,-3-1 0,-2 0 0,-3 0 0,-2-1 0,-2 1 0,-3-2 0,-3 1 0,-1 0 0,-4-1 0,-5-31 0,4 20-114,1 19 174,-3 0 1,-1 1 0,-9-24 0,8 33-132,0 1 0,0 0 0,-1 0-1,0 0 1,0 0 0,-1 0 0,0 0 0,-1 0 0,1 0 0,-2 0-1,1 1 1,-1-1 0,0 1 0,0 0 0,0-1 0,-1 1 0,0 0-1,-1 0 1,1 1 0,-11-3 0,-18-1-6755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6:3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24575,'17'8'0,"1"-1"0,0-1 0,0 0 0,0-1 0,0-2 0,36 4 0,117-6 0,-96-2 0,117-2 0,346 9 0,-407 11 0,-77-9 0,79 3 0,-69-8 0,81 15 0,-19-2 0,666 1 0,-514-19 0,379 2-1365,-638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6:49.6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0 255 24575,'0'2774'0,"4"-2569"0,19 305 0,-11-316 0,3 369 0,-18-326 0,0-50 0,9 268 0,5-253 0,-5-110 0,-1 0 0,-1 113 0,-1-112 0,0 0 0,3-1 0,0 0 0,20 155 0,-24-236 0,0 1 0,0-1 0,1 0 0,-1-1 0,1 1 0,0-1 0,0-1 0,0 1 0,0-2 0,1 1 0,-1-1 0,1 0 0,0-1 0,0 0 0,0-1 0,0 0 0,0-1 0,0 0 0,1-1 0,-1 0 0,1-1 0,-1 0 0,7 1 0,12 5 0,0-3 0,1-2 0,29-6 0,-38 1 0,-4 2 0,0-1 0,0-2 0,0 0 0,1-3 0,-1 0 0,0-2 0,0-1 0,-1-2 0,16-19 0,26-32 0,-42 52 0,0-1 0,-1-2 0,1 0 0,-1-2 0,0 0 0,0-2 0,-1-1 0,0-1 0,13-34 0,-17 37 0,0 0 0,0-1 0,-1 0 0,0 0 0,0-1 0,0 0 0,-1 0 0,0-1 0,0 1 0,-1-1 0,0 0 0,1-26 0,-1-34 0,-4-130 0,1 58 0,3-100 0,-3-249 0,-11 304 0,9 146 0,0 0 0,2 0 0,-2-67 0,-7-763 0,7-216 0,7 578 0,-3-1151 0,0 1653 0,0 0 0,-1 0 0,0 1 0,1-1 0,-2 0 0,1 1 0,-1 0 0,0 0 0,0 0 0,0 1 0,-1 0 0,1 0 0,-1 0 0,0 1 0,-1 0 0,1 1 0,-1 0 0,0 0 0,0 1 0,0 1 0,0 0 0,-1 0 0,0 1 0,1 1 0,-11-11 0,0 2 0,0 2 0,0 2 0,-1 2 0,1 2 0,-1 1 0,0 3 0,-26 0 0,-164-31 0,193 35-119,3-1-59,0 0 0,0 3 0,0 0 0,0 1 0,0 2 0,-16 14 0,14-5-6648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57:06.1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1127 24575,'2'-6'0,"0"1"0,1 0 0,0-1 0,0 1 0,0 0 0,1 1 0,-1-1 0,1 1 0,5-5 0,1-2 0,122-146 0,-80 98 0,118-101 0,-51 53 0,-60 63 0,-49 38 0,-1-1 0,1 0 0,-1 0 0,0 0 0,-1-1 0,0-1 0,10-13 0,1-3 0,1 0 0,1 1 0,47-40 0,-39 38 0,51-60 0,-32 29 0,74-71 0,-107 110-1365,-11 9-5461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1:1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68 24575,'-3'9'0,"0"1"0,0-1 0,1 1 0,0 0 0,1 0 0,0 0 0,1 17 0,-3 22 0,-20 206 0,11 142 0,26-108 0,1-57 0,-5-131 0,-9-87 0,-1-3 0,1-1 0,0 0 0,1 1 0,0-1 0,0 0 0,1 0 0,1-1 0,7 17 0,6 7 0,-12-21 0,0 0 0,1-1 0,0 1 0,1-1 0,1-1 0,0 1 0,0-1 0,1-1 0,0 0 0,16 13 0,-22-20 0,21 15 0,0-2 0,31 15 0,-44-25 0,1-1 0,-1 0 0,0-1 0,1-1 0,0 1 0,0-2 0,-1 0 0,17 0 0,-3 0 0,-1 1 0,1 1 0,33 9 0,-31-5 0,1-2 0,41 2 0,247-8 0,82 2 0,-338 5 0,-46-4 0,0 0 0,0-1 0,0 0 0,0-1 0,0-1 0,0 0 0,27-6 0,-2-3 0,59-8 0,8 0 0,-102 17 0,-1-1 0,1 1 0,-1 0 0,1-1 0,-1 0 0,0 0 0,0 0 0,0 0 0,0-1 0,0 1 0,-1-1 0,1 1 0,0-1 0,-1 0 0,0 0 0,0 0 0,0 0 0,0-1 0,-1 1 0,1 0 0,-1-1 0,1 1 0,-1-1 0,-1 0 0,1 1 0,0-5 0,1-13 0,0 1 0,-2-1 0,-3-35 0,1 13 0,2 24 0,10-321 0,-5 267 0,-4 44 0,2 0 0,7-35 0,-3 17 0,-1 0 0,-3 0 0,-6-92 0,0 33 0,5-63 0,-4-178 0,2 344 0,-1 1 0,0 0 0,1-1 0,-1 1 0,0 0 0,0-1 0,0 1 0,0 0 0,-1 0 0,1 0 0,-1 0 0,1 0 0,-1 0 0,1 1 0,-1-1 0,0 0 0,0 1 0,0-1 0,0 1 0,0 0 0,0 0 0,-1 0 0,1 0 0,0 0 0,-1 0 0,1 1 0,0-1 0,-1 1 0,1-1 0,-4 1 0,-13-3 0,0 2 0,0 0 0,-20 2 0,7-1 0,-7-3 0,-1-2 0,-45-13 0,48 10 0,-1 0 0,-58-2 0,74 8 0,1 0 0,-27-7 0,26 4 0,1 1 0,-29-1 0,-326-7 0,85-2 0,163 13 0,-101 3 0,206 0-455,0 1 0,-31 7 0,42-7-6371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1:4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2609 608 24575,'1'0'0,"-1"1"0,1-1 0,-1 1 0,0-1 0,0 1 0,1-1 0,-1 1 0,0-1 0,0 1 0,1-1 0,-1 1 0,0 0 0,0-1 0,0 1 0,0-1 0,0 1 0,0 0 0,0-1 0,0 1 0,0-1 0,0 1 0,0 0 0,-1-1 0,1 1 0,0-1 0,0 1 0,0-1 0,-1 1 0,1-1 0,0 1 0,-1-1 0,1 1 0,-1-1 0,1 1 0,0-1 0,-1 1 0,1-1 0,-1 0 0,1 1 0,-1-1 0,1 0 0,-1 1 0,1-1 0,-1 0 0,0 0 0,1 0 0,-1 0 0,1 1 0,-1-1 0,1 0 0,-1 0 0,-1 0 0,-34 9 0,-158 7 0,128-12 0,-118-6 0,129-1 0,-1 3 0,1 2 0,-66 10 0,80-4 0,-9 3 0,-56 3 0,21-2 0,60-7 0,0-1 0,-25 1 0,-540-5 0,273-1 0,280-1 0,1-2 0,0-1 0,-44-13 0,-4 0 0,62 14 0,0-2 0,-33-12 0,47 14 0,-1 1 0,1-1 0,1 0 0,-1-1 0,1 0 0,-1 0 0,1 0 0,1-1 0,-10-10 0,9 6 0,1-1 0,1 0 0,0 0 0,0 0 0,-4-18 0,-11-24 0,15 42 0,1 0 0,0 0 0,0-1 0,1 1 0,0-1 0,1 0 0,0 1 0,1-1 0,1 0 0,0-13 0,1 17 0,0 0 0,1 0 0,-1 0 0,2 0 0,-1 0 0,1 0 0,0 1 0,1 0 0,-1-1 0,1 1 0,1 0 0,0 1 0,0-1 0,0 1 0,9-8 0,1 0 0,-8 6 0,1 0 0,0 1 0,1 0 0,0 0 0,0 0 0,0 2 0,1-1 0,0 1 0,0 0 0,0 1 0,19-5 0,5 4 0,0 1 0,1 2 0,38 2 0,-35 1 0,1-2 0,40-6 0,-39 2 0,0 2 0,41 3 0,-44 1 0,0-2 0,69-10 0,-46 2 0,116-1 0,-68 6 0,49 0 0,-78 3 0,102-13 0,-115 7 0,93 1 0,34-2 0,-149 6 0,1 2 0,-1 2 0,0 2 0,0 2 0,66 17 0,-46-9 0,-57-14 0,0 1 0,0 1 0,1-1 0,-1 1 0,0 1 0,0-1 0,0 1 0,-1 0 0,1 1 0,-1 0 0,0 0 0,0 0 0,0 1 0,0-1 0,-1 1 0,0 1 0,0-1 0,0 1 0,-1 0 0,7 10 0,9 16 0,-15-25 0,1 1 0,-2 0 0,1 0 0,-1 0 0,0 1 0,0-1 0,-1 1 0,-1 0 0,1 0 0,-1 0 0,-1 0 0,1 10 0,-1 10 0,0-8 0,-1-1 0,-3 28 0,2-42 0,0 0 0,0 0 0,-1-1 0,0 1 0,0-1 0,0 1 0,-1-1 0,1 0 0,-1 0 0,-1 0 0,1 0 0,-8 7 0,-5 6-80,6-8-241,0 0-1,0-1 1,-15 12 0,10-13-6505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2:0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1022 24575,'41'-41'0,"-18"20"0,33-42 0,-33 37 0,0 0 0,38-31 0,9-9 0,49-62 0,-92 101 0,98-91 0,34 1 0,-99 64 0,-45 39 0,1 0 0,0 1 0,0 0 0,20-10 0,-11 9 0,0 0 0,-1-1 0,-1-2 0,-1 0 0,0-1 0,-1-2 0,20-23 0,-21 19-1365,-2 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1:2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1237 24575,'15'-9'0,"-1"-1"0,0-1 0,-1 0 0,0-1 0,17-21 0,-4 6 0,214-251 0,-161 180 0,0 11 0,-51 59 0,-1-2 0,39-57 0,-38 48 0,54-61 0,-11 15 0,46-42 99,-78 88-831,55-71 0,-83 95-6094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1:2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1583 24575,'5'-1'0,"-1"-1"0,1 1 0,-1-1 0,0 0 0,1-1 0,-1 1 0,0-1 0,0 0 0,0 0 0,-1 0 0,1 0 0,4-6 0,8-6 0,214-181 0,-60 38 0,-14 12 0,-131 122 0,-1-1 0,37-50 0,-37 45 0,56-63 0,27-35 0,123-197 0,-194 280 53,55-54 1,-54 62-545,-3-1 0,34-48 1,-52 61-6336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1:2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1097 24575,'5'-1'0,"0"0"0,0 0 0,0 0 0,-1-1 0,1 0 0,-1 0 0,1 0 0,-1-1 0,0 1 0,5-5 0,42-34 0,-47 38 0,16-17 0,-1 0 0,-1-1 0,0-1 0,18-31 0,-17 23 0,1 2 0,28-29 0,-6 15 0,-26 29 0,-2-2 0,0 1 0,0-2 0,18-28 0,-17 23 0,0 0 0,2 1 0,1 1 0,0 0 0,1 1 0,22-15 0,9-9 0,252-207 132,-82 70-1629,-205 167-5329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04:5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1759 24575,'7'0'0,"-1"-1"0,1 0 0,-1-1 0,0 1 0,0-1 0,0 0 0,0-1 0,0 1 0,0-1 0,-1 0 0,11-8 0,56-52 0,-43 37 0,-3 2 0,163-155 0,-130 119 0,69-53 0,1-1 0,-21 6 0,70-64 0,221-162 0,-359 295 0,-3-1 0,46-61 0,6-8 0,25 2 0,-107 99 21,0 0-1,-1 0 0,0-1 1,-1 0-1,7-14 1,-7 13-269,0 1 0,0 0 0,1 0 0,0 0 0,8-9 0,-3 8-6578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3T15:10:12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61,'5'-3,"-1"1,1 0,0 0,0 1,0-1,0 1,0 0,0 1,0-1,0 1,0 0,9 1,4-1,48-3,288-20,87 10,-425 13,25-3,-25-1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6:3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24575,'1'1'0,"-1"1"0,1-1 0,0 0 0,0 0 0,0 0 0,0 0 0,0 0 0,0 0 0,0 0 0,1 0 0,-1 0 0,0-1 0,0 1 0,1 0 0,-1-1 0,1 1 0,-1-1 0,0 0 0,1 1 0,-1-1 0,3 0 0,33 7 0,59-1 0,120-7 0,-74-1 0,105 3 0,263-3 0,-381-2 0,242-4 0,797 8-1365,-1154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3T15:10:18.0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0,'1512'0,"-1498"1,1 0,0 0,-1 1,24 7,-13-1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3T15:10:21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1,'3'0,"12"3,11 1,18 0,11-1,11-1,10 0,3-2,1 1,-5-1,-6 0,-5-1,-5 1,-7 0,-3 3,-9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3T15:10:22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1,'3'0,"7"0,7 0,20 0,15 0,14 3,13 4,3 0,2 0,-4-1,-7-3,-7-1,-5-1,-7-1,-11 0,-8 0,-11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6:5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54 24575,'-24'-6'0,"0"1"0,0 2 0,-1 0 0,1 2 0,-1 1 0,-27 3 0,-9-2 0,56-1 0,0 1 0,0-1 0,0 1 0,0 0 0,0 0 0,0 0 0,0 1 0,1 0 0,-1 0 0,1 0 0,-1 0 0,1 1 0,0-1 0,0 1 0,0 0 0,0 1 0,1-1 0,-1 1 0,1 0 0,0-1 0,0 1 0,0 1 0,0-1 0,1 0 0,0 1 0,-3 6 0,1 0 0,0 0 0,1 0 0,1 1 0,0-1 0,0 1 0,1 0 0,1 0 0,0-1 0,0 1 0,3 17 0,-1-24 0,-1 1 0,1-1 0,0 0 0,0 0 0,1 0 0,0 0 0,-1 0 0,2-1 0,-1 1 0,0-1 0,1 0 0,8 8 0,60 42 0,-32-26 0,-20-14 0,0-1 0,0-1 0,1 0 0,1-2 0,0-1 0,0 0 0,1-1 0,0-2 0,43 7 0,7-5 0,136-5 0,-124-3 0,-44-1 0,72-9 0,-97 8 0,0-2 0,0 0 0,0 0 0,-1-2 0,0 0 0,1-1 0,16-10 0,-4 0 0,-17 12 0,-1-1 0,1-1 0,-1 0 0,-1-1 0,16-14 0,-23 20 0,-1 0 0,1 0 0,0-1 0,-1 1 0,0-1 0,1 0 0,-1 1 0,0-1 0,0 0 0,-1 0 0,1 1 0,0-1 0,-1 0 0,0 0 0,1 0 0,-1 0 0,-1 0 0,1 0 0,0 1 0,-1-1 0,1 0 0,-1 0 0,0 0 0,0 1 0,0-1 0,0 0 0,0 1 0,-1-1 0,-1-2 0,-5-7 0,0 0 0,-1 0 0,-1 1 0,0 1 0,0-1 0,-16-11 0,-77-49 0,56 40 0,21 16 0,0 1 0,0 1 0,-1 2 0,-1 0 0,0 2 0,0 1 0,-33-5 0,-19 1 0,-110-3 0,95 14 0,-186 25 0,226-20-1365,41-4-5461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7:4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29 24575,'-38'-11'0,"1"0"0,32 10 0,0 1 0,0 0 0,0 1 0,0-1 0,0 1 0,1 0 0,-1 0 0,0 0 0,0 1 0,0 0 0,1 0 0,-1 0 0,1 0 0,-8 6 0,5-3 0,1 1 0,0 0 0,0 0 0,0 1 0,0 0 0,1 0 0,0 0 0,-4 9 0,2-1 0,0-1 0,2 1 0,-1 0 0,2 0 0,0 1 0,1-1 0,0 1 0,2 0 0,-1 20 0,3-27 0,1-1 0,-1 0 0,2 0 0,-1 0 0,1 0 0,0 0 0,1-1 0,0 1 0,0-1 0,0 0 0,1 0 0,0 0 0,0-1 0,1 0 0,0 0 0,11 9 0,-8-7 0,1-1 0,-1-1 0,1 1 0,0-1 0,0-1 0,1 0 0,0-1 0,0 0 0,0 0 0,0-1 0,18 2 0,266-3 0,-139-5 0,351-6 0,-365 5 0,-129 4 0,9 0 0,1-1 0,0-1 0,34-8 0,-49 8 0,0-1 0,-1 0 0,0 0 0,1 0 0,-1-1 0,0 0 0,-1-1 0,1 0 0,-1 0 0,0 0 0,0 0 0,-1-1 0,10-12 0,-9 10 0,-1 0 0,0 0 0,0-1 0,-1 0 0,0 0 0,0 0 0,-1 0 0,0 0 0,-1-1 0,0 0 0,0 1 0,-1-1 0,-1 0 0,0 0 0,0 1 0,-2-13 0,2 15 0,0 0 0,-1 1 0,0-1 0,-1 0 0,0 1 0,0-1 0,0 1 0,0 0 0,-1 0 0,0 0 0,-1 0 0,1 0 0,-1 0 0,0 1 0,0 0 0,-1 0 0,0 0 0,0 0 0,-9-6 0,4 4 0,-1 1 0,1 0 0,-1 1 0,0 0 0,0 1 0,-1 0 0,1 1 0,-1 0 0,0 1 0,-17-1 0,-47-9 0,53 7 0,-1 1 0,-25-1 0,-480 5 0,246 1 0,229 4-1365,41-2-5461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7:57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0 477 24575,'1'-2'0,"1"1"0,-1-1 0,0 0 0,0 0 0,1 1 0,-1-1 0,1 1 0,0-1 0,-1 1 0,1 0 0,0 0 0,2-1 0,10-10 0,59-70 0,89-130 0,-149 197-20,0 1 1,0 1-1,1-1 0,1 2 0,0 0 0,33-18 1,-5 1-1208,-27 18-5599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8:0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1353 8 24575,'0'0'0,"0"0"0,0 0 0,0-1 0,0 1 0,0 0 0,0 0 0,0-1 0,0 1 0,0 0 0,0 0 0,0 0 0,0-1 0,0 1 0,0 0 0,0 0 0,0-1 0,0 1 0,0 0 0,0 0 0,0 0 0,0-1 0,-1 1 0,1 0 0,0 0 0,0 0 0,0 0 0,0-1 0,0 1 0,-1 0 0,1 0 0,0 0 0,0 0 0,0 0 0,-1-1 0,1 1 0,0 0 0,0 0 0,0 0 0,-1 0 0,1 0 0,0 0 0,0 0 0,-1 0 0,1 0 0,0 0 0,0 0 0,0 0 0,-1 0 0,-13 9 0,-8 15 0,-245 327 0,212-283 0,-10 20 0,31-40 0,-49 51 0,-20 3 0,-35 37 0,20-29 0,87-78 0,0-1 0,-45 34 0,-1-1 0,16-12 0,28-25 0,-32 34 0,52-48-455,0-1 0,-26 18 0,30-24-6371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9:08.506"/>
    </inkml:context>
    <inkml:brush xml:id="br0">
      <inkml:brushProperty name="width" value="0.05" units="cm"/>
      <inkml:brushProperty name="height" value="0.05" units="cm"/>
      <inkml:brushProperty name="color" value="#1DC4FF"/>
    </inkml:brush>
  </inkml:definitions>
  <inkml:trace contextRef="#ctx0" brushRef="#br0">1 1050 24575,'4'-1'0,"0"-1"0,-1 0 0,1 0 0,0 0 0,-1 0 0,0 0 0,1-1 0,-1 0 0,0 0 0,0 0 0,-1 0 0,1 0 0,2-4 0,1 0 0,156-194 0,6-7 0,-78 115 0,195-155 0,-245 214-341,-1-2 0,-2-1-1,59-77 1,-71 81-6485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39:10.831"/>
    </inkml:context>
    <inkml:brush xml:id="br0">
      <inkml:brushProperty name="width" value="0.05" units="cm"/>
      <inkml:brushProperty name="height" value="0.05" units="cm"/>
      <inkml:brushProperty name="color" value="#1DC4FF"/>
    </inkml:brush>
  </inkml:definitions>
  <inkml:trace contextRef="#ctx0" brushRef="#br0">44 33 24575,'-2'28'0,"-1"1"0,-12 52 0,8-49 0,2-1 0,-2 34 0,5-33 0,-1 39 0,8 94 0,-5-163 0,0 0 0,1 0 0,-1 0 0,1 0 0,0 0 0,-1-1 0,1 1 0,0 0 0,0 0 0,0-1 0,0 1 0,0 0 0,1-1 0,-1 1 0,0-1 0,1 0 0,-1 1 0,1-1 0,-1 0 0,1 0 0,0 0 0,0 0 0,-1 0 0,1 0 0,0-1 0,0 1 0,0-1 0,3 1 0,6 1 0,-1 0 0,2-2 0,-1 1 0,12-2 0,5 1 0,27 3 0,-17 0 0,-1-2 0,1-1 0,56-8 0,-85 6 0,0 1 0,0-1 0,-1-1 0,1 1 0,0-2 0,-1 1 0,0-1 0,0 0 0,0-1 0,-1 0 0,1 0 0,-1-1 0,0 1 0,-1-2 0,1 1 0,-1-1 0,0 0 0,-1 0 0,9-15 0,-4-1 0,0 0 0,-2-1 0,-1 0 0,0 0 0,-2 0 0,3-32 0,-5 10 0,-1-1 0,-7-68 0,4 111 4,0-1 0,0 0 0,0 1 0,0-1 0,-1 1 0,0 0 0,0 0 0,0 0 0,-1 0 0,1 0 0,-1 0 0,0 0 0,0 1 0,0-1 0,-1 1 0,1 0 0,-1 0 0,0 0 0,0 1 0,0-1 0,0 1 0,0 0 0,0 0 0,0 1 0,-1-1 0,1 1 0,-1 0 0,0 0 0,-7-1 0,1 1-128,0 0 0,0 0 1,0 1-1,0 0 0,0 1 0,0 0 1,1 1-1,-1 0 0,0 0 0,1 1 1,-19 9-1,9-1-6702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F3E54-8C58-42D2-9F17-07EABE1F6ED2}" type="datetimeFigureOut">
              <a:rPr lang="sl-SI" smtClean="0"/>
              <a:t>18. 09. 2022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55D45-8A06-4938-AC4F-FEE2F8CA854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4886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474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982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816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CB05AF-4F9E-4A2A-A5D4-1BE58636C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6DCE143-91E0-477E-AD2A-D7115FF53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E2B3E91-227F-497B-BF68-6FE95B8F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3D51-F547-4D0F-B8C1-5C713BF447E6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0A85B1C-0E24-4C66-AA29-46DD2BE5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AA51613-BB79-4A3C-879D-D89C1BCA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591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86D3B3-AD5A-404A-8CF3-6E035411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6B01608D-7348-4AEC-8C81-99EBA706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B2E4A77-763A-40B6-9D06-C19CCE42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C371-CD3F-466D-9D84-23A8971A1A52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7CDEEE1-AD3F-4762-BBFA-DB05960C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C84214-0C69-43A1-A873-02E0815A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6888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B2215AB7-72DB-4ED1-881E-B2E3C3777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5782819A-F46D-4858-8E43-CA4A21A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600AFC-B700-4950-9965-F7F615AE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5F82-A267-4BB8-9111-83429C26D280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05021B-F2CF-4C54-9166-E39DE0EE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6DC9B58-4397-4DBF-B350-68361884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018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E81030-B06B-4A1D-85D4-8A5BF767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D49FB3F-D2A1-4044-9168-F77D031F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AF49F4D-E5EF-4B49-82FE-41CB5D4D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A64-494B-494B-9571-A50B964E3E2E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6EE19A8-E4CC-467F-809F-62D93B77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0C28F8C-44BC-4CE3-B5F1-3DE59574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70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E247B5-D576-49C0-96E4-9B749508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6333DD9A-A401-459F-9B24-346E88B83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5A9AC4F-C87A-42C5-8C51-0DA7456F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EB972-60E3-46A3-B5BD-BB52E2D65B9B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A6403AE-C9A8-47B8-A84B-E2D1D92C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9E5CC38-E50D-4EA1-9206-7064FC1B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817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16616-24AE-4DDD-8E83-2AF09260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1B4D1D2-00BE-4A81-9D2B-704E41E0A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28CCFC9-AA3A-48DD-A000-C7E6BD215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39C8AC3-635C-409C-AFA1-212DBA12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CAD2-2A33-4BCA-A0F9-DA52A4D5276C}" type="datetime1">
              <a:rPr lang="sl-SI" smtClean="0"/>
              <a:t>18. 09. 2022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F2E96FE-537A-47EA-8594-E50A5DA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2F82D477-BC8F-45F0-A6D8-1DFF87D6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6124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91BB37-DD47-406C-A37D-2737AB78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9AA9BC0-9056-4B01-9B51-1C00A8D44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66531796-DDCF-47A7-B5EE-FD081034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4697961B-F98C-46D6-8E90-10C744B70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3E018E29-A0AA-43E5-9A4C-849CBB11F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0402C951-7DF3-46D2-BF88-8C41FEF0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F12-058D-4D3F-9927-81458B1AC3FC}" type="datetime1">
              <a:rPr lang="sl-SI" smtClean="0"/>
              <a:t>18. 09. 2022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591C25E5-E2EB-433A-A389-94343803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C99EDB4D-21E5-45F9-8AB3-538266C3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081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9D34B0-9983-4AD7-AD6B-CB27D8D3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980E5AF-CCED-4317-9F72-7DEA5398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5D84-4D83-4CE6-8C55-B16BD52C6FFF}" type="datetime1">
              <a:rPr lang="sl-SI" smtClean="0"/>
              <a:t>18. 09. 2022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5AA92FB-7879-4828-9A95-2EC790FD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C4D2340-899A-45F4-A150-118C931D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614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6F29E73F-FF86-4112-8A71-3863C6BB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3FC30-E08C-48E0-88D2-B9D3285D2B5C}" type="datetime1">
              <a:rPr lang="sl-SI" smtClean="0"/>
              <a:t>18. 09. 2022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9D7A010F-3C3C-4F53-9A94-B33DE462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3681EDE0-DA3E-4FED-8D38-7E4A824A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9469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232B76E-3843-411D-A4A7-26402A40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F078F70-3256-428B-8E5D-A3EAD80D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AA7AA61-3A69-46ED-B096-CB0F98A4F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39A45CC-22D1-46A4-AAF0-F60F2B71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539C-B8CF-4947-AA2F-08964DDF5396}" type="datetime1">
              <a:rPr lang="sl-SI" smtClean="0"/>
              <a:t>18. 09. 2022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724AD13-E860-4349-BFD1-30E71719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7274767-6D99-4F2D-8D71-AA0A58D4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85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0844310-E7E1-4040-AB32-8FA319C4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A798B5B1-012B-405D-B2C7-BA05D09AF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608A2623-3BA0-40B9-9909-6FC6C6F57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ADF1D54-FB0E-49F2-8295-E89EA48E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3C9E-1F81-40FC-AD74-96564B024D20}" type="datetime1">
              <a:rPr lang="sl-SI" smtClean="0"/>
              <a:t>18. 09. 2022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A753380-16E7-4597-A9AC-91AE1EC5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4A939B14-D949-4E98-9460-88269E55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5434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F2491CBD-C03A-4595-8A0E-060D1E27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E04C73CE-7532-4293-8F44-2A060AA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E679FA5-8B0C-49D9-9B0B-5A27E4CEF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65FE-626D-4D89-BBFB-84F84B7F94AA}" type="datetime1">
              <a:rPr lang="sl-SI" smtClean="0"/>
              <a:t>18. 09. 2022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6AFC938-D33E-4869-8050-C5CCFB551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4C0D6A1-A27D-4A57-A063-763B69A8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2565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8.xml"/><Relationship Id="rId42" Type="http://schemas.openxmlformats.org/officeDocument/2006/relationships/image" Target="../media/image44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5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9" Type="http://schemas.openxmlformats.org/officeDocument/2006/relationships/customXml" Target="../ink/ink12.xml"/><Relationship Id="rId11" Type="http://schemas.openxmlformats.org/officeDocument/2006/relationships/customXml" Target="../ink/ink3.xml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37" Type="http://schemas.openxmlformats.org/officeDocument/2006/relationships/customXml" Target="../ink/ink16.xml"/><Relationship Id="rId40" Type="http://schemas.openxmlformats.org/officeDocument/2006/relationships/image" Target="../media/image43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52.png"/><Relationship Id="rId66" Type="http://schemas.openxmlformats.org/officeDocument/2006/relationships/image" Target="../media/image56.png"/><Relationship Id="rId5" Type="http://schemas.openxmlformats.org/officeDocument/2006/relationships/image" Target="../media/image20.png"/><Relationship Id="rId61" Type="http://schemas.openxmlformats.org/officeDocument/2006/relationships/customXml" Target="../ink/ink28.xml"/><Relationship Id="rId19" Type="http://schemas.openxmlformats.org/officeDocument/2006/relationships/customXml" Target="../ink/ink7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1.xml"/><Relationship Id="rId30" Type="http://schemas.openxmlformats.org/officeDocument/2006/relationships/image" Target="../media/image38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47.png"/><Relationship Id="rId56" Type="http://schemas.openxmlformats.org/officeDocument/2006/relationships/image" Target="../media/image51.png"/><Relationship Id="rId64" Type="http://schemas.openxmlformats.org/officeDocument/2006/relationships/image" Target="../media/image55.png"/><Relationship Id="rId69" Type="http://schemas.openxmlformats.org/officeDocument/2006/relationships/customXml" Target="../ink/ink32.xml"/><Relationship Id="rId8" Type="http://schemas.openxmlformats.org/officeDocument/2006/relationships/image" Target="../media/image27.png"/><Relationship Id="rId51" Type="http://schemas.openxmlformats.org/officeDocument/2006/relationships/customXml" Target="../ink/ink23.xml"/><Relationship Id="rId3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20" Type="http://schemas.openxmlformats.org/officeDocument/2006/relationships/image" Target="../media/image33.png"/><Relationship Id="rId41" Type="http://schemas.openxmlformats.org/officeDocument/2006/relationships/customXml" Target="../ink/ink18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" Type="http://schemas.openxmlformats.org/officeDocument/2006/relationships/image" Target="../media/image28.png"/><Relationship Id="rId31" Type="http://schemas.openxmlformats.org/officeDocument/2006/relationships/customXml" Target="../ink/ink13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0.xml"/><Relationship Id="rId4" Type="http://schemas.openxmlformats.org/officeDocument/2006/relationships/image" Target="../media/image26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32.png"/><Relationship Id="rId39" Type="http://schemas.openxmlformats.org/officeDocument/2006/relationships/customXml" Target="../ink/ink17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55BB6C-9E3A-43BF-BA3C-DAD98D60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163" y="2792976"/>
            <a:ext cx="8587668" cy="1515565"/>
          </a:xfrm>
        </p:spPr>
        <p:txBody>
          <a:bodyPr>
            <a:normAutofit/>
          </a:bodyPr>
          <a:lstStyle/>
          <a:p>
            <a:r>
              <a:rPr lang="sl-SI" sz="4800" dirty="0">
                <a:solidFill>
                  <a:srgbClr val="E23B2E"/>
                </a:solidFill>
              </a:rPr>
              <a:t>Prepoznava defektov na lesnih deskah</a:t>
            </a:r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16FB3FA5-03AB-401B-BEEB-EBF96025CA9C}"/>
              </a:ext>
            </a:extLst>
          </p:cNvPr>
          <p:cNvSpPr txBox="1"/>
          <p:nvPr/>
        </p:nvSpPr>
        <p:spPr>
          <a:xfrm>
            <a:off x="741616" y="5504990"/>
            <a:ext cx="21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0" i="0" u="none" strike="noStrike" baseline="0" dirty="0">
                <a:latin typeface="CMR17"/>
              </a:rPr>
              <a:t>Miha </a:t>
            </a:r>
            <a:r>
              <a:rPr lang="sl-SI" sz="2000" dirty="0">
                <a:latin typeface="CMR17"/>
              </a:rPr>
              <a:t>Ožbot</a:t>
            </a:r>
            <a:endParaRPr lang="sl-SI" sz="2000" dirty="0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19ACD6A9-03CC-4A1E-AC84-D7B54F02F8E7}"/>
              </a:ext>
            </a:extLst>
          </p:cNvPr>
          <p:cNvSpPr txBox="1"/>
          <p:nvPr/>
        </p:nvSpPr>
        <p:spPr>
          <a:xfrm>
            <a:off x="722066" y="5940496"/>
            <a:ext cx="564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dirty="0">
                <a:latin typeface="CMR12"/>
              </a:rPr>
              <a:t>doc</a:t>
            </a:r>
            <a:r>
              <a:rPr lang="sl-SI" sz="2000" b="0" i="0" u="none" strike="noStrike" baseline="0" dirty="0">
                <a:latin typeface="CMR12"/>
              </a:rPr>
              <a:t>. dr. </a:t>
            </a:r>
            <a:r>
              <a:rPr lang="sl-SI" sz="2000" dirty="0">
                <a:latin typeface="CMR12"/>
              </a:rPr>
              <a:t>Janez Perš</a:t>
            </a:r>
            <a:endParaRPr lang="sl-SI" sz="2000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BCA3EC94-C0AA-44D9-B762-805E041A8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73" y="449669"/>
            <a:ext cx="2152448" cy="1853988"/>
          </a:xfrm>
          <a:prstGeom prst="rect">
            <a:avLst/>
          </a:prstGeom>
        </p:spPr>
      </p:pic>
      <p:sp>
        <p:nvSpPr>
          <p:cNvPr id="9" name="PoljeZBesedilom 8">
            <a:extLst>
              <a:ext uri="{FF2B5EF4-FFF2-40B4-BE49-F238E27FC236}">
                <a16:creationId xmlns:a16="http://schemas.microsoft.com/office/drawing/2014/main" id="{D9C1AB84-EB85-4096-B363-AB43E3FAB5AF}"/>
              </a:ext>
            </a:extLst>
          </p:cNvPr>
          <p:cNvSpPr txBox="1"/>
          <p:nvPr/>
        </p:nvSpPr>
        <p:spPr>
          <a:xfrm>
            <a:off x="8507954" y="5940496"/>
            <a:ext cx="30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R12"/>
              </a:rPr>
              <a:t>Ljubljana,</a:t>
            </a:r>
            <a:r>
              <a:rPr lang="sl-SI" sz="2000" dirty="0">
                <a:latin typeface="CMR12"/>
              </a:rPr>
              <a:t> marec </a:t>
            </a:r>
            <a:r>
              <a:rPr lang="en-US" sz="2000" dirty="0">
                <a:latin typeface="CMR12"/>
              </a:rPr>
              <a:t>202</a:t>
            </a:r>
            <a:r>
              <a:rPr lang="sl-SI" sz="2000" dirty="0">
                <a:latin typeface="CMR12"/>
              </a:rPr>
              <a:t>2</a:t>
            </a:r>
            <a:endParaRPr lang="sl-SI" sz="2000" dirty="0"/>
          </a:p>
        </p:txBody>
      </p:sp>
      <p:sp>
        <p:nvSpPr>
          <p:cNvPr id="11" name="PoljeZBesedilom 10">
            <a:extLst>
              <a:ext uri="{FF2B5EF4-FFF2-40B4-BE49-F238E27FC236}">
                <a16:creationId xmlns:a16="http://schemas.microsoft.com/office/drawing/2014/main" id="{60B4334C-D948-4D8C-9FC5-307D0A35ED49}"/>
              </a:ext>
            </a:extLst>
          </p:cNvPr>
          <p:cNvSpPr txBox="1"/>
          <p:nvPr/>
        </p:nvSpPr>
        <p:spPr>
          <a:xfrm>
            <a:off x="5533677" y="2532549"/>
            <a:ext cx="112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800" dirty="0">
                <a:latin typeface="CMR12"/>
              </a:rPr>
              <a:t>Strojni vid</a:t>
            </a:r>
            <a:endParaRPr lang="en-US" sz="1800" b="0" i="0" u="none" strike="noStrike" baseline="0" dirty="0">
              <a:latin typeface="CMR12"/>
            </a:endParaRPr>
          </a:p>
        </p:txBody>
      </p:sp>
    </p:spTree>
    <p:extLst>
      <p:ext uri="{BB962C8B-B14F-4D97-AF65-F5344CB8AC3E}">
        <p14:creationId xmlns:p14="http://schemas.microsoft.com/office/powerpoint/2010/main" val="230669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079B319-6F62-4957-B670-53D41DCC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23B2E"/>
                </a:solidFill>
                <a:ea typeface="Batang" panose="020B0503020000020004" pitchFamily="18" charset="-127"/>
                <a:cs typeface="AngsanaUPC" panose="020B0502040204020203" pitchFamily="18" charset="-34"/>
              </a:rPr>
              <a:t>Nabor podatkov - Smreka &amp; bor (naš)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6D0D5FA-2089-4439-A3FF-AC45443C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2</a:t>
            </a:fld>
            <a:endParaRPr lang="sl-SI" dirty="0"/>
          </a:p>
        </p:txBody>
      </p:sp>
      <p:pic>
        <p:nvPicPr>
          <p:cNvPr id="20" name="Slika 19">
            <a:extLst>
              <a:ext uri="{FF2B5EF4-FFF2-40B4-BE49-F238E27FC236}">
                <a16:creationId xmlns:a16="http://schemas.microsoft.com/office/drawing/2014/main" id="{71F7AD85-CE3B-444F-892B-1EF0BA9D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6" y="1690688"/>
            <a:ext cx="11896725" cy="1123950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3E2DC8C2-87CE-4F17-8E84-28102A8E1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5" y="2877345"/>
            <a:ext cx="11896725" cy="908512"/>
          </a:xfrm>
          <a:prstGeom prst="rect">
            <a:avLst/>
          </a:prstGeom>
        </p:spPr>
      </p:pic>
      <p:pic>
        <p:nvPicPr>
          <p:cNvPr id="29" name="Označba mesta vsebine 28">
            <a:extLst>
              <a:ext uri="{FF2B5EF4-FFF2-40B4-BE49-F238E27FC236}">
                <a16:creationId xmlns:a16="http://schemas.microsoft.com/office/drawing/2014/main" id="{2D5D0748-828A-42A1-AA89-F3F1D8CB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78" y="3880129"/>
            <a:ext cx="6106902" cy="2702415"/>
          </a:xfrm>
        </p:spPr>
      </p:pic>
      <p:pic>
        <p:nvPicPr>
          <p:cNvPr id="27" name="Slika 26">
            <a:extLst>
              <a:ext uri="{FF2B5EF4-FFF2-40B4-BE49-F238E27FC236}">
                <a16:creationId xmlns:a16="http://schemas.microsoft.com/office/drawing/2014/main" id="{ABEBF786-9F8B-4F25-A2B1-F2687F6F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05" y="3842203"/>
            <a:ext cx="4355447" cy="2879272"/>
          </a:xfrm>
          <a:prstGeom prst="rect">
            <a:avLst/>
          </a:prstGeom>
        </p:spPr>
      </p:pic>
      <p:pic>
        <p:nvPicPr>
          <p:cNvPr id="30" name="Označba mesta vsebine 6" descr="Slika, ki vsebuje besede besedilo, ura&#10;&#10;Opis je samodejno ustvarjen">
            <a:extLst>
              <a:ext uri="{FF2B5EF4-FFF2-40B4-BE49-F238E27FC236}">
                <a16:creationId xmlns:a16="http://schemas.microsoft.com/office/drawing/2014/main" id="{4433B3CF-859E-4286-A3E6-3C19EA476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3" y="4002994"/>
            <a:ext cx="2766349" cy="9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0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778396E-C942-43ED-94E1-2E6DC4C2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3</a:t>
            </a:fld>
            <a:endParaRPr lang="sl-SI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097A4470-1824-425D-AD5F-B7A039BF6FD6}"/>
              </a:ext>
            </a:extLst>
          </p:cNvPr>
          <p:cNvSpPr txBox="1"/>
          <p:nvPr/>
        </p:nvSpPr>
        <p:spPr>
          <a:xfrm>
            <a:off x="137436" y="6262042"/>
            <a:ext cx="1072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200" dirty="0"/>
              <a:t>[1] </a:t>
            </a:r>
            <a:r>
              <a:rPr lang="en-US" sz="1200" dirty="0" err="1"/>
              <a:t>Kodytek</a:t>
            </a:r>
            <a:r>
              <a:rPr lang="en-US" sz="1200" dirty="0"/>
              <a:t> P, </a:t>
            </a:r>
            <a:r>
              <a:rPr lang="en-US" sz="1200" dirty="0" err="1"/>
              <a:t>Bodzas</a:t>
            </a:r>
            <a:r>
              <a:rPr lang="en-US" sz="1200" dirty="0"/>
              <a:t> A and </a:t>
            </a:r>
            <a:r>
              <a:rPr lang="en-US" sz="1200" dirty="0" err="1"/>
              <a:t>Bilik</a:t>
            </a:r>
            <a:r>
              <a:rPr lang="en-US" sz="1200" dirty="0"/>
              <a:t> P. A large-scale image dataset of wood surface defects for automated vision-based quality control processes [version 1; peer review: 1 approved with reservations]. F1000Research 2021, 10:581 (https://doi.org/10.12688/f1000research.52903.1)</a:t>
            </a:r>
            <a:endParaRPr lang="sl-SI" sz="1200" dirty="0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D5365F7B-1A41-4A73-9F2F-3C1A6165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57" y="3710122"/>
            <a:ext cx="7766407" cy="2546935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DB759281-2236-48AE-8606-93689ACA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6" y="3790217"/>
            <a:ext cx="3686336" cy="2386746"/>
          </a:xfrm>
          <a:prstGeom prst="rect">
            <a:avLst/>
          </a:prstGeom>
        </p:spPr>
      </p:pic>
      <p:pic>
        <p:nvPicPr>
          <p:cNvPr id="31" name="Označba mesta vsebine 30" descr="Slika, ki vsebuje besede besedilo&#10;&#10;Opis je samodejno ustvarjen">
            <a:extLst>
              <a:ext uri="{FF2B5EF4-FFF2-40B4-BE49-F238E27FC236}">
                <a16:creationId xmlns:a16="http://schemas.microsoft.com/office/drawing/2014/main" id="{CC346C93-B1FB-4970-A637-6B3FF6F1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8" y="1559612"/>
            <a:ext cx="5590572" cy="2051217"/>
          </a:xfrm>
        </p:spPr>
      </p:pic>
      <p:pic>
        <p:nvPicPr>
          <p:cNvPr id="33" name="Slika 32" descr="Slika, ki vsebuje besede besedilo&#10;&#10;Opis je samodejno ustvarjen">
            <a:extLst>
              <a:ext uri="{FF2B5EF4-FFF2-40B4-BE49-F238E27FC236}">
                <a16:creationId xmlns:a16="http://schemas.microsoft.com/office/drawing/2014/main" id="{0AB7BE10-83B6-47F2-969F-05DA35A2C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22" y="1559612"/>
            <a:ext cx="5617385" cy="2051217"/>
          </a:xfrm>
          <a:prstGeom prst="rect">
            <a:avLst/>
          </a:prstGeom>
        </p:spPr>
      </p:pic>
      <p:pic>
        <p:nvPicPr>
          <p:cNvPr id="34" name="Slika 33">
            <a:extLst>
              <a:ext uri="{FF2B5EF4-FFF2-40B4-BE49-F238E27FC236}">
                <a16:creationId xmlns:a16="http://schemas.microsoft.com/office/drawing/2014/main" id="{11F9F873-AC81-4CF4-B81B-4195BA536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34" y="3900566"/>
            <a:ext cx="2330639" cy="821906"/>
          </a:xfrm>
          <a:prstGeom prst="rect">
            <a:avLst/>
          </a:prstGeom>
        </p:spPr>
      </p:pic>
      <p:sp>
        <p:nvSpPr>
          <p:cNvPr id="15" name="Naslov 1">
            <a:extLst>
              <a:ext uri="{FF2B5EF4-FFF2-40B4-BE49-F238E27FC236}">
                <a16:creationId xmlns:a16="http://schemas.microsoft.com/office/drawing/2014/main" id="{A3D055DF-1F8B-4E42-8A02-144C649ECE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>
                <a:solidFill>
                  <a:srgbClr val="E23B2E"/>
                </a:solidFill>
              </a:rPr>
              <a:t>Nabor podatkov - </a:t>
            </a:r>
            <a:r>
              <a:rPr lang="sl-SI" dirty="0" err="1">
                <a:solidFill>
                  <a:srgbClr val="E23B2E"/>
                </a:solidFill>
              </a:rPr>
              <a:t>benchmark</a:t>
            </a:r>
            <a:endParaRPr lang="sl-SI" dirty="0">
              <a:solidFill>
                <a:srgbClr val="E23B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značba mesta vsebine 4">
            <a:extLst>
              <a:ext uri="{FF2B5EF4-FFF2-40B4-BE49-F238E27FC236}">
                <a16:creationId xmlns:a16="http://schemas.microsoft.com/office/drawing/2014/main" id="{08B9D7BC-8EF2-4F68-B011-B30F8EA8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2" y="3856091"/>
            <a:ext cx="6046500" cy="1219570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B84B6185-63A4-4D00-BCFB-3D39A80C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52" y="3157005"/>
            <a:ext cx="3656642" cy="2512737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B88445A-DB13-4A9C-B7C0-A54B78F4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rgbClr val="E23B2E"/>
                </a:solidFill>
              </a:rPr>
              <a:t>Swin</a:t>
            </a:r>
            <a:r>
              <a:rPr lang="sl-SI" dirty="0">
                <a:solidFill>
                  <a:srgbClr val="E23B2E"/>
                </a:solidFill>
              </a:rPr>
              <a:t>-T &amp; </a:t>
            </a:r>
            <a:r>
              <a:rPr lang="sl-SI" dirty="0" err="1">
                <a:solidFill>
                  <a:srgbClr val="E23B2E"/>
                </a:solidFill>
              </a:rPr>
              <a:t>Faster</a:t>
            </a:r>
            <a:r>
              <a:rPr lang="sl-SI" dirty="0">
                <a:solidFill>
                  <a:srgbClr val="E23B2E"/>
                </a:solidFill>
              </a:rPr>
              <a:t> R-CNN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53A22ACC-C6D6-4FA7-BC48-9B318388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4</a:t>
            </a:fld>
            <a:endParaRPr lang="sl-SI"/>
          </a:p>
        </p:txBody>
      </p:sp>
      <p:pic>
        <p:nvPicPr>
          <p:cNvPr id="23" name="Označba mesta vsebine 22">
            <a:extLst>
              <a:ext uri="{FF2B5EF4-FFF2-40B4-BE49-F238E27FC236}">
                <a16:creationId xmlns:a16="http://schemas.microsoft.com/office/drawing/2014/main" id="{502F069A-8F82-4C99-8C4C-34882819B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54" y="1286758"/>
            <a:ext cx="8633885" cy="2142242"/>
          </a:xfrm>
        </p:spPr>
      </p:pic>
      <p:sp>
        <p:nvSpPr>
          <p:cNvPr id="12" name="PoljeZBesedilom 11">
            <a:extLst>
              <a:ext uri="{FF2B5EF4-FFF2-40B4-BE49-F238E27FC236}">
                <a16:creationId xmlns:a16="http://schemas.microsoft.com/office/drawing/2014/main" id="{245ED0DF-E9A1-4517-9912-98E55BB2FC73}"/>
              </a:ext>
            </a:extLst>
          </p:cNvPr>
          <p:cNvSpPr txBox="1"/>
          <p:nvPr/>
        </p:nvSpPr>
        <p:spPr>
          <a:xfrm>
            <a:off x="0" y="5911405"/>
            <a:ext cx="10680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200" dirty="0"/>
              <a:t>[2] </a:t>
            </a:r>
            <a:r>
              <a:rPr lang="sl-SI" sz="1200" dirty="0" err="1"/>
              <a:t>Liu</a:t>
            </a:r>
            <a:r>
              <a:rPr lang="sl-SI" sz="1200" dirty="0"/>
              <a:t>, Z., Lin, Y., </a:t>
            </a:r>
            <a:r>
              <a:rPr lang="sl-SI" sz="1200" dirty="0" err="1"/>
              <a:t>Cao</a:t>
            </a:r>
            <a:r>
              <a:rPr lang="sl-SI" sz="1200" dirty="0"/>
              <a:t>, Y., Hu, H., </a:t>
            </a:r>
            <a:r>
              <a:rPr lang="sl-SI" sz="1200" dirty="0" err="1"/>
              <a:t>Wei</a:t>
            </a:r>
            <a:r>
              <a:rPr lang="sl-SI" sz="1200" dirty="0"/>
              <a:t>, Y., </a:t>
            </a:r>
            <a:r>
              <a:rPr lang="sl-SI" sz="1200" dirty="0" err="1"/>
              <a:t>Zhang</a:t>
            </a:r>
            <a:r>
              <a:rPr lang="sl-SI" sz="1200" dirty="0"/>
              <a:t>, Z., Lin, S., &amp; </a:t>
            </a:r>
            <a:r>
              <a:rPr lang="sl-SI" sz="1200" dirty="0" err="1"/>
              <a:t>Guo</a:t>
            </a:r>
            <a:r>
              <a:rPr lang="sl-SI" sz="1200" dirty="0"/>
              <a:t>, B. (2021). </a:t>
            </a:r>
            <a:r>
              <a:rPr lang="sl-SI" sz="1200" dirty="0" err="1"/>
              <a:t>Swin</a:t>
            </a:r>
            <a:r>
              <a:rPr lang="sl-SI" sz="1200" dirty="0"/>
              <a:t> </a:t>
            </a:r>
            <a:r>
              <a:rPr lang="sl-SI" sz="1200" dirty="0" err="1"/>
              <a:t>Transformer</a:t>
            </a:r>
            <a:r>
              <a:rPr lang="sl-SI" sz="1200" dirty="0"/>
              <a:t>: </a:t>
            </a:r>
            <a:r>
              <a:rPr lang="sl-SI" sz="1200" dirty="0" err="1"/>
              <a:t>Hierarchical</a:t>
            </a:r>
            <a:r>
              <a:rPr lang="sl-SI" sz="1200" dirty="0"/>
              <a:t> </a:t>
            </a:r>
            <a:r>
              <a:rPr lang="sl-SI" sz="1200" dirty="0" err="1"/>
              <a:t>Vision</a:t>
            </a:r>
            <a:r>
              <a:rPr lang="sl-SI" sz="1200" dirty="0"/>
              <a:t> </a:t>
            </a:r>
            <a:r>
              <a:rPr lang="sl-SI" sz="1200" dirty="0" err="1"/>
              <a:t>Transformer</a:t>
            </a:r>
            <a:r>
              <a:rPr lang="sl-SI" sz="1200" dirty="0"/>
              <a:t> </a:t>
            </a:r>
            <a:r>
              <a:rPr lang="sl-SI" sz="1200" dirty="0" err="1"/>
              <a:t>using</a:t>
            </a:r>
            <a:r>
              <a:rPr lang="sl-SI" sz="1200" dirty="0"/>
              <a:t> </a:t>
            </a:r>
            <a:r>
              <a:rPr lang="sl-SI" sz="1200" dirty="0" err="1"/>
              <a:t>Shifted</a:t>
            </a:r>
            <a:r>
              <a:rPr lang="sl-SI" sz="1200" dirty="0"/>
              <a:t> Windows. http://arxiv.org/abs/2103.14030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79DFD194-13DC-4402-9B3F-9ADB8B881B32}"/>
              </a:ext>
            </a:extLst>
          </p:cNvPr>
          <p:cNvSpPr txBox="1"/>
          <p:nvPr/>
        </p:nvSpPr>
        <p:spPr>
          <a:xfrm>
            <a:off x="0" y="6354210"/>
            <a:ext cx="10009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200" dirty="0"/>
              <a:t>[3] </a:t>
            </a:r>
            <a:r>
              <a:rPr lang="en-US" sz="1200" dirty="0"/>
              <a:t>Ren, S., He, K., </a:t>
            </a:r>
            <a:r>
              <a:rPr lang="en-US" sz="1200" dirty="0" err="1"/>
              <a:t>Girshick</a:t>
            </a:r>
            <a:r>
              <a:rPr lang="en-US" sz="1200" dirty="0"/>
              <a:t>, R., &amp; Sun, J. (2015). Faster R-CNN: Towards Real-Time Object Detection with Region Proposal Networks. </a:t>
            </a:r>
            <a:r>
              <a:rPr lang="en-US" sz="1200" i="1" dirty="0"/>
              <a:t>IEEE Transactions on Pattern Analysis and Machine Intelligence</a:t>
            </a:r>
            <a:r>
              <a:rPr lang="en-US" sz="1200" dirty="0"/>
              <a:t>, </a:t>
            </a:r>
            <a:r>
              <a:rPr lang="en-US" sz="1200" i="1" dirty="0"/>
              <a:t>39</a:t>
            </a:r>
            <a:r>
              <a:rPr lang="en-US" sz="1200" dirty="0"/>
              <a:t>(6), 1137–1149. https://doi.org/10.1109/TPAMI.2016.2577031</a:t>
            </a:r>
          </a:p>
        </p:txBody>
      </p:sp>
      <p:pic>
        <p:nvPicPr>
          <p:cNvPr id="21" name="Slika 20">
            <a:extLst>
              <a:ext uri="{FF2B5EF4-FFF2-40B4-BE49-F238E27FC236}">
                <a16:creationId xmlns:a16="http://schemas.microsoft.com/office/drawing/2014/main" id="{6746DF96-477B-4198-8F24-EB59B22C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64" y="3382469"/>
            <a:ext cx="6706304" cy="2061808"/>
          </a:xfrm>
          <a:prstGeom prst="rect">
            <a:avLst/>
          </a:prstGeom>
        </p:spPr>
      </p:pic>
      <p:cxnSp>
        <p:nvCxnSpPr>
          <p:cNvPr id="5" name="Raven puščični povezovalnik 4">
            <a:extLst>
              <a:ext uri="{FF2B5EF4-FFF2-40B4-BE49-F238E27FC236}">
                <a16:creationId xmlns:a16="http://schemas.microsoft.com/office/drawing/2014/main" id="{785FE081-3CE2-4FEE-8098-16C539DB6599}"/>
              </a:ext>
            </a:extLst>
          </p:cNvPr>
          <p:cNvCxnSpPr>
            <a:cxnSpLocks/>
          </p:cNvCxnSpPr>
          <p:nvPr/>
        </p:nvCxnSpPr>
        <p:spPr>
          <a:xfrm flipH="1">
            <a:off x="5113176" y="2910136"/>
            <a:ext cx="227093" cy="588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Raven puščični povezovalnik 13">
            <a:extLst>
              <a:ext uri="{FF2B5EF4-FFF2-40B4-BE49-F238E27FC236}">
                <a16:creationId xmlns:a16="http://schemas.microsoft.com/office/drawing/2014/main" id="{7CC45083-D030-44EA-AD9B-F2A7DF80FD32}"/>
              </a:ext>
            </a:extLst>
          </p:cNvPr>
          <p:cNvCxnSpPr>
            <a:cxnSpLocks/>
          </p:cNvCxnSpPr>
          <p:nvPr/>
        </p:nvCxnSpPr>
        <p:spPr>
          <a:xfrm>
            <a:off x="7807943" y="2948473"/>
            <a:ext cx="802657" cy="1224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B1A093-44DD-4D1B-8B52-CA56511E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23B2E"/>
                </a:solidFill>
              </a:rPr>
              <a:t>Eksperimenti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711CF42-5906-415A-B85F-3D8BA9BA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875"/>
            <a:ext cx="10515600" cy="2155825"/>
          </a:xfrm>
        </p:spPr>
        <p:txBody>
          <a:bodyPr>
            <a:normAutofit/>
          </a:bodyPr>
          <a:lstStyle/>
          <a:p>
            <a:pPr algn="l"/>
            <a:r>
              <a:rPr lang="sl-SI" dirty="0"/>
              <a:t>Naključna </a:t>
            </a:r>
            <a:r>
              <a:rPr lang="sl-SI" dirty="0" err="1"/>
              <a:t>augmentacija</a:t>
            </a:r>
            <a:r>
              <a:rPr lang="sl-SI" dirty="0"/>
              <a:t> podatkov: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50% </a:t>
            </a:r>
            <a:r>
              <a:rPr lang="sl-SI" sz="1800" b="0" i="0" u="none" strike="noStrike" baseline="0" dirty="0">
                <a:latin typeface="NimbusRomNo9L-Regu"/>
              </a:rPr>
              <a:t>verjetnost horizontalnega obrata</a:t>
            </a:r>
            <a:r>
              <a:rPr lang="sl-SI" sz="1800" dirty="0">
                <a:latin typeface="NimbusRomNo9L-Regu"/>
              </a:rPr>
              <a:t> in</a:t>
            </a:r>
            <a:r>
              <a:rPr lang="en-US" sz="1800" b="0" i="0" u="none" strike="noStrike" baseline="0" dirty="0">
                <a:latin typeface="NimbusRomNo9L-Regu"/>
              </a:rPr>
              <a:t> 50%</a:t>
            </a:r>
            <a:r>
              <a:rPr lang="sl-SI" sz="1800" dirty="0">
                <a:latin typeface="NimbusRomNo9L-Regu"/>
              </a:rPr>
              <a:t> </a:t>
            </a:r>
            <a:r>
              <a:rPr lang="sl-SI" sz="1800" b="0" i="0" u="none" strike="noStrike" baseline="0" dirty="0">
                <a:latin typeface="NimbusRomNo9L-Regu"/>
              </a:rPr>
              <a:t>vertikalnega obrata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endParaRPr lang="sl-SI" sz="1800" b="0" i="0" u="none" strike="noStrike" baseline="0" dirty="0">
              <a:latin typeface="NimbusRomNo9L-Regu"/>
            </a:endParaRPr>
          </a:p>
          <a:p>
            <a:pPr algn="l"/>
            <a:r>
              <a:rPr lang="sl-SI" sz="1800" b="0" i="0" u="none" strike="noStrike" baseline="0" dirty="0">
                <a:latin typeface="NimbusRomNo9L-Regu"/>
              </a:rPr>
              <a:t>Izrez od </a:t>
            </a:r>
            <a:r>
              <a:rPr lang="en-US" sz="1800" b="0" i="0" u="none" strike="noStrike" baseline="0" dirty="0">
                <a:latin typeface="NimbusRomNo9L-Regu"/>
              </a:rPr>
              <a:t>0%</a:t>
            </a:r>
            <a:r>
              <a:rPr lang="sl-SI" sz="1800" dirty="0">
                <a:latin typeface="NimbusRomNo9L-Regu"/>
              </a:rPr>
              <a:t> do</a:t>
            </a:r>
            <a:r>
              <a:rPr lang="en-US" sz="1800" b="0" i="0" u="none" strike="noStrike" baseline="0" dirty="0">
                <a:latin typeface="NimbusRomNo9L-Regu"/>
              </a:rPr>
              <a:t> 20% </a:t>
            </a:r>
            <a:r>
              <a:rPr lang="sl-SI" sz="1800" b="0" i="0" u="none" strike="noStrike" baseline="0" dirty="0">
                <a:latin typeface="NimbusRomNo9L-Regu"/>
              </a:rPr>
              <a:t>slike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endParaRPr lang="sl-SI" sz="1800" b="0" i="0" u="none" strike="noStrike" baseline="0" dirty="0">
              <a:latin typeface="NimbusRomNo9L-Regu"/>
            </a:endParaRPr>
          </a:p>
          <a:p>
            <a:pPr algn="l"/>
            <a:r>
              <a:rPr lang="sl-SI" sz="1800" dirty="0">
                <a:latin typeface="NimbusRomNo9L-Regu"/>
              </a:rPr>
              <a:t>s</a:t>
            </a:r>
            <a:r>
              <a:rPr lang="sl-SI" sz="1800" b="0" i="0" u="none" strike="noStrike" baseline="0" dirty="0">
                <a:latin typeface="NimbusRomNo9L-Regu"/>
              </a:rPr>
              <a:t>triženje (</a:t>
            </a:r>
            <a:r>
              <a:rPr lang="sl-SI" sz="1800" b="0" i="0" u="none" strike="noStrike" baseline="0" dirty="0" err="1">
                <a:latin typeface="NimbusRomNo9L-Regu"/>
              </a:rPr>
              <a:t>shear</a:t>
            </a:r>
            <a:r>
              <a:rPr lang="sl-SI" sz="1800" b="0" i="0" u="none" strike="noStrike" baseline="0" dirty="0">
                <a:latin typeface="NimbusRomNo9L-Regu"/>
              </a:rPr>
              <a:t>) slike</a:t>
            </a:r>
            <a:r>
              <a:rPr lang="sl-SI" sz="1800" dirty="0">
                <a:latin typeface="NimbusRomNo9L-Regu"/>
              </a:rPr>
              <a:t> med </a:t>
            </a:r>
            <a:r>
              <a:rPr lang="en-US" sz="1800" b="0" i="0" u="none" strike="noStrike" baseline="0" dirty="0">
                <a:latin typeface="NimbusRomNo9L-Regu"/>
              </a:rPr>
              <a:t>-5° </a:t>
            </a:r>
            <a:r>
              <a:rPr lang="sl-SI" sz="1800" b="0" i="0" u="none" strike="noStrike" baseline="0" dirty="0">
                <a:latin typeface="NimbusRomNo9L-Regu"/>
              </a:rPr>
              <a:t>in</a:t>
            </a:r>
            <a:r>
              <a:rPr lang="en-US" sz="1800" b="0" i="0" u="none" strike="noStrike" baseline="0" dirty="0">
                <a:latin typeface="NimbusRomNo9L-Regu"/>
              </a:rPr>
              <a:t> +5°</a:t>
            </a:r>
            <a:r>
              <a:rPr lang="sl-SI" sz="1800" dirty="0">
                <a:latin typeface="NimbusRomNo9L-Regu"/>
              </a:rPr>
              <a:t> </a:t>
            </a:r>
            <a:r>
              <a:rPr lang="sl-SI" sz="1800" b="0" i="0" u="none" strike="noStrike" baseline="0" dirty="0">
                <a:latin typeface="NimbusRomNo9L-Regu"/>
              </a:rPr>
              <a:t>horizontalno </a:t>
            </a:r>
            <a:r>
              <a:rPr lang="sl-SI" sz="1800" dirty="0">
                <a:latin typeface="NimbusRomNo9L-Regu"/>
              </a:rPr>
              <a:t>ter</a:t>
            </a:r>
            <a:r>
              <a:rPr lang="en-US" sz="1800" b="0" i="0" u="none" strike="noStrike" baseline="0" dirty="0">
                <a:latin typeface="NimbusRomNo9L-Regu"/>
              </a:rPr>
              <a:t> -5° </a:t>
            </a:r>
            <a:r>
              <a:rPr lang="sl-SI" sz="1800" b="0" i="0" u="none" strike="noStrike" baseline="0" dirty="0">
                <a:latin typeface="NimbusRomNo9L-Regu"/>
              </a:rPr>
              <a:t>in</a:t>
            </a:r>
            <a:r>
              <a:rPr lang="en-US" sz="1800" b="0" i="0" u="none" strike="noStrike" baseline="0" dirty="0">
                <a:latin typeface="NimbusRomNo9L-Regu"/>
              </a:rPr>
              <a:t> +5° </a:t>
            </a:r>
            <a:r>
              <a:rPr lang="sl-SI" sz="1800" b="0" i="0" u="none" strike="noStrike" baseline="0" dirty="0">
                <a:latin typeface="NimbusRomNo9L-Regu"/>
              </a:rPr>
              <a:t>vertikalno,</a:t>
            </a:r>
            <a:endParaRPr lang="sl-SI" sz="1800" dirty="0">
              <a:latin typeface="NimbusRomNo9L-Regu"/>
            </a:endParaRPr>
          </a:p>
          <a:p>
            <a:pPr algn="l"/>
            <a:r>
              <a:rPr lang="sl-SI" sz="1800" dirty="0">
                <a:latin typeface="NimbusRomNo9L-Regu"/>
              </a:rPr>
              <a:t>s</a:t>
            </a:r>
            <a:r>
              <a:rPr lang="sl-SI" sz="1800" b="0" i="0" u="none" strike="noStrike" baseline="0" dirty="0">
                <a:latin typeface="NimbusRomNo9L-Regu"/>
              </a:rPr>
              <a:t>prememba svetlosti med </a:t>
            </a:r>
            <a:r>
              <a:rPr lang="en-US" sz="1800" b="0" i="0" u="none" strike="noStrike" baseline="0" dirty="0">
                <a:latin typeface="NimbusRomNo9L-Regu"/>
              </a:rPr>
              <a:t>-10% </a:t>
            </a:r>
            <a:r>
              <a:rPr lang="sl-SI" sz="1800" b="0" i="0" u="none" strike="noStrike" baseline="0" dirty="0">
                <a:latin typeface="NimbusRomNo9L-Regu"/>
              </a:rPr>
              <a:t>in</a:t>
            </a:r>
            <a:r>
              <a:rPr lang="en-US" sz="1800" b="0" i="0" u="none" strike="noStrike" baseline="0" dirty="0">
                <a:latin typeface="NimbusRomNo9L-Regu"/>
              </a:rPr>
              <a:t> +10%</a:t>
            </a:r>
            <a:r>
              <a:rPr lang="sl-SI" sz="1800" b="0" i="0" u="none" strike="noStrike" baseline="0" dirty="0">
                <a:latin typeface="NimbusRomNo9L-Regu"/>
              </a:rPr>
              <a:t>.</a:t>
            </a:r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FD8015D4-7B54-4C8C-922C-9D8C0D6A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5</a:t>
            </a:fld>
            <a:endParaRPr lang="sl-SI"/>
          </a:p>
        </p:txBody>
      </p:sp>
      <p:sp>
        <p:nvSpPr>
          <p:cNvPr id="9" name="Označba mesta vsebine 2">
            <a:extLst>
              <a:ext uri="{FF2B5EF4-FFF2-40B4-BE49-F238E27FC236}">
                <a16:creationId xmlns:a16="http://schemas.microsoft.com/office/drawing/2014/main" id="{3E7B8156-12D6-4C53-B908-27883B17AA7D}"/>
              </a:ext>
            </a:extLst>
          </p:cNvPr>
          <p:cNvSpPr txBox="1">
            <a:spLocks/>
          </p:cNvSpPr>
          <p:nvPr/>
        </p:nvSpPr>
        <p:spPr>
          <a:xfrm>
            <a:off x="838200" y="3714750"/>
            <a:ext cx="10182226" cy="278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l-SI" dirty="0"/>
          </a:p>
          <a:p>
            <a:pPr marL="514350" indent="-514350">
              <a:buFont typeface="+mj-lt"/>
              <a:buAutoNum type="arabicPeriod"/>
            </a:pPr>
            <a:r>
              <a:rPr lang="sl-SI" dirty="0" err="1"/>
              <a:t>Swin</a:t>
            </a:r>
            <a:r>
              <a:rPr lang="sl-SI" dirty="0"/>
              <a:t>-T &amp; </a:t>
            </a:r>
            <a:r>
              <a:rPr lang="sl-SI" dirty="0" err="1"/>
              <a:t>Faster</a:t>
            </a:r>
            <a:r>
              <a:rPr lang="sl-SI" dirty="0"/>
              <a:t> R-CNN detekcija objektov za 5 najbolj pogostih defektov iz obeh naborov podatkov: </a:t>
            </a:r>
            <a:r>
              <a:rPr lang="sl-SI" sz="2400" i="1" dirty="0" err="1">
                <a:latin typeface="NimbusRomNo9L-Regu"/>
              </a:rPr>
              <a:t>healthy</a:t>
            </a:r>
            <a:r>
              <a:rPr lang="sl-SI" sz="2400" i="1" dirty="0">
                <a:latin typeface="NimbusRomNo9L-Regu"/>
              </a:rPr>
              <a:t> </a:t>
            </a:r>
            <a:r>
              <a:rPr lang="en-US" sz="2400" i="1" dirty="0">
                <a:latin typeface="NimbusRomNo9L-Regu"/>
              </a:rPr>
              <a:t>knots, black knots, cracks, resins, </a:t>
            </a:r>
            <a:r>
              <a:rPr lang="sl-SI" sz="2400" i="1" dirty="0">
                <a:latin typeface="NimbusRomNo9L-Regu"/>
              </a:rPr>
              <a:t>in</a:t>
            </a:r>
            <a:r>
              <a:rPr lang="en-US" sz="2400" i="1" dirty="0">
                <a:latin typeface="NimbusRomNo9L-Regu"/>
              </a:rPr>
              <a:t> blue stain</a:t>
            </a:r>
            <a:r>
              <a:rPr lang="sl-SI" sz="1800" dirty="0">
                <a:latin typeface="NimbusRomNo9L-Regu"/>
              </a:rPr>
              <a:t>.</a:t>
            </a:r>
            <a:endParaRPr lang="sl-SI" dirty="0"/>
          </a:p>
          <a:p>
            <a:pPr marL="514350" indent="-514350">
              <a:buFont typeface="+mj-lt"/>
              <a:buAutoNum type="arabicPeriod"/>
            </a:pPr>
            <a:r>
              <a:rPr lang="sl-SI" dirty="0" err="1"/>
              <a:t>Swin</a:t>
            </a:r>
            <a:r>
              <a:rPr lang="sl-SI" dirty="0"/>
              <a:t>-T &amp; </a:t>
            </a:r>
            <a:r>
              <a:rPr lang="sl-SI" dirty="0" err="1"/>
              <a:t>Faster</a:t>
            </a:r>
            <a:r>
              <a:rPr lang="sl-SI" dirty="0"/>
              <a:t> R-CNN detekcija objektov za vse razrede defektov iz obeh naborov podatkov</a:t>
            </a:r>
          </a:p>
        </p:txBody>
      </p:sp>
    </p:spTree>
    <p:extLst>
      <p:ext uri="{BB962C8B-B14F-4D97-AF65-F5344CB8AC3E}">
        <p14:creationId xmlns:p14="http://schemas.microsoft.com/office/powerpoint/2010/main" val="989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značba mesta vsebine 30" descr="Slika, ki vsebuje besede notranji, postelja, oblačila, polaganje&#10;&#10;Opis je samodejno ustvarjen">
            <a:extLst>
              <a:ext uri="{FF2B5EF4-FFF2-40B4-BE49-F238E27FC236}">
                <a16:creationId xmlns:a16="http://schemas.microsoft.com/office/drawing/2014/main" id="{8812209A-0AC0-422B-A902-81236AB7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00" y="1657839"/>
            <a:ext cx="5936956" cy="2168380"/>
          </a:xfrm>
          <a:prstGeom prst="rect">
            <a:avLst/>
          </a:prstGeom>
        </p:spPr>
      </p:pic>
      <p:pic>
        <p:nvPicPr>
          <p:cNvPr id="49" name="Slika 48" descr="Slika, ki vsebuje besede zavesa&#10;&#10;Opis je samodejno ustvarjen">
            <a:extLst>
              <a:ext uri="{FF2B5EF4-FFF2-40B4-BE49-F238E27FC236}">
                <a16:creationId xmlns:a16="http://schemas.microsoft.com/office/drawing/2014/main" id="{DD73224B-1D74-451A-B362-F56340266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" y="1657840"/>
            <a:ext cx="5936950" cy="2168378"/>
          </a:xfrm>
          <a:prstGeom prst="rect">
            <a:avLst/>
          </a:prstGeom>
        </p:spPr>
      </p:pic>
      <p:pic>
        <p:nvPicPr>
          <p:cNvPr id="50" name="Slika 49" descr="Slika, ki vsebuje besede tla, notranji, zavesa&#10;&#10;Opis je samodejno ustvarjen">
            <a:extLst>
              <a:ext uri="{FF2B5EF4-FFF2-40B4-BE49-F238E27FC236}">
                <a16:creationId xmlns:a16="http://schemas.microsoft.com/office/drawing/2014/main" id="{F4A876AD-5909-4C65-9B83-A7328276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0" y="4130874"/>
            <a:ext cx="5936950" cy="2168378"/>
          </a:xfrm>
          <a:prstGeom prst="rect">
            <a:avLst/>
          </a:prstGeom>
        </p:spPr>
      </p:pic>
      <p:pic>
        <p:nvPicPr>
          <p:cNvPr id="51" name="Slika 50">
            <a:extLst>
              <a:ext uri="{FF2B5EF4-FFF2-40B4-BE49-F238E27FC236}">
                <a16:creationId xmlns:a16="http://schemas.microsoft.com/office/drawing/2014/main" id="{D8ABBCFB-3675-468D-B7DE-D9C216D8E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00" y="4130874"/>
            <a:ext cx="5936948" cy="2168378"/>
          </a:xfrm>
          <a:prstGeom prst="rect">
            <a:avLst/>
          </a:prstGeom>
        </p:spPr>
      </p:pic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EBA52FDB-D9A1-4C0E-8D15-B540A1BC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6</a:t>
            </a:fld>
            <a:endParaRPr lang="sl-SI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90782ECA-9759-4791-A717-FBABE90FF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23" y="155052"/>
            <a:ext cx="4231599" cy="1550807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3FDEE086-DC25-4FDA-82E0-4AD2A0B95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23" y="1705859"/>
            <a:ext cx="4368800" cy="1422734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B00246AC-B700-4291-AB00-2094368F9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23" y="1878193"/>
            <a:ext cx="4231599" cy="1550807"/>
          </a:xfrm>
          <a:prstGeom prst="rect">
            <a:avLst/>
          </a:prstGeom>
        </p:spPr>
      </p:pic>
      <p:pic>
        <p:nvPicPr>
          <p:cNvPr id="17" name="Slika 16">
            <a:extLst>
              <a:ext uri="{FF2B5EF4-FFF2-40B4-BE49-F238E27FC236}">
                <a16:creationId xmlns:a16="http://schemas.microsoft.com/office/drawing/2014/main" id="{7555E6E4-DB2F-470E-B32E-9E1CA08CA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23" y="3429000"/>
            <a:ext cx="4368800" cy="1422734"/>
          </a:xfrm>
          <a:prstGeom prst="rect">
            <a:avLst/>
          </a:prstGeom>
        </p:spPr>
      </p:pic>
      <p:pic>
        <p:nvPicPr>
          <p:cNvPr id="52" name="Označba mesta vsebine 6">
            <a:extLst>
              <a:ext uri="{FF2B5EF4-FFF2-40B4-BE49-F238E27FC236}">
                <a16:creationId xmlns:a16="http://schemas.microsoft.com/office/drawing/2014/main" id="{464F961E-BEF4-416D-8E79-3F9668FDA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9" y="4294880"/>
            <a:ext cx="11845326" cy="969432"/>
          </a:xfrm>
        </p:spPr>
      </p:pic>
      <p:pic>
        <p:nvPicPr>
          <p:cNvPr id="53" name="Slika 52">
            <a:extLst>
              <a:ext uri="{FF2B5EF4-FFF2-40B4-BE49-F238E27FC236}">
                <a16:creationId xmlns:a16="http://schemas.microsoft.com/office/drawing/2014/main" id="{2A84C4AC-058E-4809-AF50-A8EAA8ACA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9" y="3347668"/>
            <a:ext cx="11845326" cy="969432"/>
          </a:xfrm>
          <a:prstGeom prst="rect">
            <a:avLst/>
          </a:prstGeom>
        </p:spPr>
      </p:pic>
      <p:pic>
        <p:nvPicPr>
          <p:cNvPr id="54" name="Slika 53">
            <a:extLst>
              <a:ext uri="{FF2B5EF4-FFF2-40B4-BE49-F238E27FC236}">
                <a16:creationId xmlns:a16="http://schemas.microsoft.com/office/drawing/2014/main" id="{7D78F139-9C5D-4202-8F9E-D46464EA7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09" y="5264312"/>
            <a:ext cx="11845326" cy="1050184"/>
          </a:xfrm>
          <a:prstGeom prst="rect">
            <a:avLst/>
          </a:prstGeom>
        </p:spPr>
      </p:pic>
      <p:sp>
        <p:nvSpPr>
          <p:cNvPr id="55" name="Naslov 1">
            <a:extLst>
              <a:ext uri="{FF2B5EF4-FFF2-40B4-BE49-F238E27FC236}">
                <a16:creationId xmlns:a16="http://schemas.microsoft.com/office/drawing/2014/main" id="{A30E29C8-BFC1-4796-8DF8-47CD162A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rgbClr val="E23B2E"/>
                </a:solidFill>
              </a:rPr>
              <a:t>Rezultati</a:t>
            </a:r>
          </a:p>
        </p:txBody>
      </p:sp>
    </p:spTree>
    <p:extLst>
      <p:ext uri="{BB962C8B-B14F-4D97-AF65-F5344CB8AC3E}">
        <p14:creationId xmlns:p14="http://schemas.microsoft.com/office/powerpoint/2010/main" val="30978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fixed" ptsTypes="">
                                      <p:cBhvr>
                                        <p:cTn id="3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fixed" ptsTypes="">
                                      <p:cBhvr>
                                        <p:cTn id="36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B7607D36-5C8E-4479-82D9-7B73BAFE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73" y="2834859"/>
            <a:ext cx="5028926" cy="4023141"/>
          </a:xfrm>
          <a:prstGeom prst="rect">
            <a:avLst/>
          </a:prstGeom>
        </p:spPr>
      </p:pic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711CF42-5906-415A-B85F-3D8BA9BA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l-SI" dirty="0"/>
          </a:p>
          <a:p>
            <a:endParaRPr lang="sl-SI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FD8015D4-7B54-4C8C-922C-9D8C0D6A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7</a:t>
            </a:fld>
            <a:endParaRPr lang="sl-SI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F7E5C553-05DD-4D7F-A1BB-59A31491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3" y="1705859"/>
            <a:ext cx="5709869" cy="5015616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02FB5BF5-0A51-4CE9-8132-FCE12720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623" y="155052"/>
            <a:ext cx="4231599" cy="1550807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B07905A9-3595-4DBB-AAE0-79232FA8F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23" y="1705859"/>
            <a:ext cx="4368800" cy="1422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6" name="Rokopis 125">
                <a:extLst>
                  <a:ext uri="{FF2B5EF4-FFF2-40B4-BE49-F238E27FC236}">
                    <a16:creationId xmlns:a16="http://schemas.microsoft.com/office/drawing/2014/main" id="{BA371492-C48F-4A03-BD24-2DA1B237A653}"/>
                  </a:ext>
                </a:extLst>
              </p14:cNvPr>
              <p14:cNvContentPartPr/>
              <p14:nvPr/>
            </p14:nvContentPartPr>
            <p14:xfrm>
              <a:off x="3334523" y="4609673"/>
              <a:ext cx="243000" cy="485280"/>
            </p14:xfrm>
          </p:contentPart>
        </mc:Choice>
        <mc:Fallback xmlns="">
          <p:pic>
            <p:nvPicPr>
              <p:cNvPr id="126" name="Rokopis 125">
                <a:extLst>
                  <a:ext uri="{FF2B5EF4-FFF2-40B4-BE49-F238E27FC236}">
                    <a16:creationId xmlns:a16="http://schemas.microsoft.com/office/drawing/2014/main" id="{BA371492-C48F-4A03-BD24-2DA1B237A6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5523" y="4601033"/>
                <a:ext cx="2606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0" name="Rokopis 129">
                <a:extLst>
                  <a:ext uri="{FF2B5EF4-FFF2-40B4-BE49-F238E27FC236}">
                    <a16:creationId xmlns:a16="http://schemas.microsoft.com/office/drawing/2014/main" id="{5E10FB34-FFD2-4058-BC75-F46ECFF2A62A}"/>
                  </a:ext>
                </a:extLst>
              </p14:cNvPr>
              <p14:cNvContentPartPr/>
              <p14:nvPr/>
            </p14:nvContentPartPr>
            <p14:xfrm>
              <a:off x="432938" y="4786080"/>
              <a:ext cx="1273320" cy="48960"/>
            </p14:xfrm>
          </p:contentPart>
        </mc:Choice>
        <mc:Fallback xmlns="">
          <p:pic>
            <p:nvPicPr>
              <p:cNvPr id="130" name="Rokopis 129">
                <a:extLst>
                  <a:ext uri="{FF2B5EF4-FFF2-40B4-BE49-F238E27FC236}">
                    <a16:creationId xmlns:a16="http://schemas.microsoft.com/office/drawing/2014/main" id="{5E10FB34-FFD2-4058-BC75-F46ECFF2A6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298" y="4777080"/>
                <a:ext cx="1290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1" name="Rokopis 130">
                <a:extLst>
                  <a:ext uri="{FF2B5EF4-FFF2-40B4-BE49-F238E27FC236}">
                    <a16:creationId xmlns:a16="http://schemas.microsoft.com/office/drawing/2014/main" id="{2EB3F389-1F2C-453E-9CCA-A2B8FAF4BBB4}"/>
                  </a:ext>
                </a:extLst>
              </p14:cNvPr>
              <p14:cNvContentPartPr/>
              <p14:nvPr/>
            </p14:nvContentPartPr>
            <p14:xfrm>
              <a:off x="556778" y="4971840"/>
              <a:ext cx="1065240" cy="11160"/>
            </p14:xfrm>
          </p:contentPart>
        </mc:Choice>
        <mc:Fallback xmlns="">
          <p:pic>
            <p:nvPicPr>
              <p:cNvPr id="131" name="Rokopis 130">
                <a:extLst>
                  <a:ext uri="{FF2B5EF4-FFF2-40B4-BE49-F238E27FC236}">
                    <a16:creationId xmlns:a16="http://schemas.microsoft.com/office/drawing/2014/main" id="{2EB3F389-1F2C-453E-9CCA-A2B8FAF4BB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138" y="4962840"/>
                <a:ext cx="10828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5" name="Rokopis 134">
                <a:extLst>
                  <a:ext uri="{FF2B5EF4-FFF2-40B4-BE49-F238E27FC236}">
                    <a16:creationId xmlns:a16="http://schemas.microsoft.com/office/drawing/2014/main" id="{E5931BF4-C3A1-424F-8F7E-64685AF76DA9}"/>
                  </a:ext>
                </a:extLst>
              </p14:cNvPr>
              <p14:cNvContentPartPr/>
              <p14:nvPr/>
            </p14:nvContentPartPr>
            <p14:xfrm>
              <a:off x="4634498" y="5924258"/>
              <a:ext cx="435600" cy="191160"/>
            </p14:xfrm>
          </p:contentPart>
        </mc:Choice>
        <mc:Fallback xmlns="">
          <p:pic>
            <p:nvPicPr>
              <p:cNvPr id="135" name="Rokopis 134">
                <a:extLst>
                  <a:ext uri="{FF2B5EF4-FFF2-40B4-BE49-F238E27FC236}">
                    <a16:creationId xmlns:a16="http://schemas.microsoft.com/office/drawing/2014/main" id="{E5931BF4-C3A1-424F-8F7E-64685AF76D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5858" y="5915258"/>
                <a:ext cx="4532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2" name="Rokopis 161">
                <a:extLst>
                  <a:ext uri="{FF2B5EF4-FFF2-40B4-BE49-F238E27FC236}">
                    <a16:creationId xmlns:a16="http://schemas.microsoft.com/office/drawing/2014/main" id="{DF36ABE2-7243-48AB-9474-081DFF35D26C}"/>
                  </a:ext>
                </a:extLst>
              </p14:cNvPr>
              <p14:cNvContentPartPr/>
              <p14:nvPr/>
            </p14:nvContentPartPr>
            <p14:xfrm>
              <a:off x="3914498" y="5195078"/>
              <a:ext cx="577800" cy="168480"/>
            </p14:xfrm>
          </p:contentPart>
        </mc:Choice>
        <mc:Fallback xmlns="">
          <p:pic>
            <p:nvPicPr>
              <p:cNvPr id="162" name="Rokopis 161">
                <a:extLst>
                  <a:ext uri="{FF2B5EF4-FFF2-40B4-BE49-F238E27FC236}">
                    <a16:creationId xmlns:a16="http://schemas.microsoft.com/office/drawing/2014/main" id="{DF36ABE2-7243-48AB-9474-081DFF35D2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5498" y="5186438"/>
                <a:ext cx="595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4" name="Rokopis 163">
                <a:extLst>
                  <a:ext uri="{FF2B5EF4-FFF2-40B4-BE49-F238E27FC236}">
                    <a16:creationId xmlns:a16="http://schemas.microsoft.com/office/drawing/2014/main" id="{2859CF97-9A73-417F-936B-BB919BD432C5}"/>
                  </a:ext>
                </a:extLst>
              </p14:cNvPr>
              <p14:cNvContentPartPr/>
              <p14:nvPr/>
            </p14:nvContentPartPr>
            <p14:xfrm>
              <a:off x="4019258" y="2761838"/>
              <a:ext cx="166320" cy="171720"/>
            </p14:xfrm>
          </p:contentPart>
        </mc:Choice>
        <mc:Fallback xmlns="">
          <p:pic>
            <p:nvPicPr>
              <p:cNvPr id="164" name="Rokopis 163">
                <a:extLst>
                  <a:ext uri="{FF2B5EF4-FFF2-40B4-BE49-F238E27FC236}">
                    <a16:creationId xmlns:a16="http://schemas.microsoft.com/office/drawing/2014/main" id="{2859CF97-9A73-417F-936B-BB919BD432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10258" y="2753198"/>
                <a:ext cx="1839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2" name="Rokopis 171">
                <a:extLst>
                  <a:ext uri="{FF2B5EF4-FFF2-40B4-BE49-F238E27FC236}">
                    <a16:creationId xmlns:a16="http://schemas.microsoft.com/office/drawing/2014/main" id="{6476C07A-47BD-4A53-A843-ABFBCD9B097E}"/>
                  </a:ext>
                </a:extLst>
              </p14:cNvPr>
              <p14:cNvContentPartPr/>
              <p14:nvPr/>
            </p14:nvContentPartPr>
            <p14:xfrm>
              <a:off x="4432538" y="2387798"/>
              <a:ext cx="487440" cy="515520"/>
            </p14:xfrm>
          </p:contentPart>
        </mc:Choice>
        <mc:Fallback xmlns="">
          <p:pic>
            <p:nvPicPr>
              <p:cNvPr id="172" name="Rokopis 171">
                <a:extLst>
                  <a:ext uri="{FF2B5EF4-FFF2-40B4-BE49-F238E27FC236}">
                    <a16:creationId xmlns:a16="http://schemas.microsoft.com/office/drawing/2014/main" id="{6476C07A-47BD-4A53-A843-ABFBCD9B097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23538" y="2379158"/>
                <a:ext cx="5050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9" name="Rokopis 178">
                <a:extLst>
                  <a:ext uri="{FF2B5EF4-FFF2-40B4-BE49-F238E27FC236}">
                    <a16:creationId xmlns:a16="http://schemas.microsoft.com/office/drawing/2014/main" id="{0E648D10-38FB-445D-A2EF-A5DB29851748}"/>
                  </a:ext>
                </a:extLst>
              </p14:cNvPr>
              <p14:cNvContentPartPr/>
              <p14:nvPr/>
            </p14:nvContentPartPr>
            <p14:xfrm>
              <a:off x="2623778" y="2522115"/>
              <a:ext cx="358920" cy="378000"/>
            </p14:xfrm>
          </p:contentPart>
        </mc:Choice>
        <mc:Fallback xmlns="">
          <p:pic>
            <p:nvPicPr>
              <p:cNvPr id="179" name="Rokopis 178">
                <a:extLst>
                  <a:ext uri="{FF2B5EF4-FFF2-40B4-BE49-F238E27FC236}">
                    <a16:creationId xmlns:a16="http://schemas.microsoft.com/office/drawing/2014/main" id="{0E648D10-38FB-445D-A2EF-A5DB298517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15138" y="2513475"/>
                <a:ext cx="3765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0" name="Rokopis 179">
                <a:extLst>
                  <a:ext uri="{FF2B5EF4-FFF2-40B4-BE49-F238E27FC236}">
                    <a16:creationId xmlns:a16="http://schemas.microsoft.com/office/drawing/2014/main" id="{86292827-0532-4ED3-9580-359724FB380A}"/>
                  </a:ext>
                </a:extLst>
              </p14:cNvPr>
              <p14:cNvContentPartPr/>
              <p14:nvPr/>
            </p14:nvContentPartPr>
            <p14:xfrm>
              <a:off x="2470058" y="3741075"/>
              <a:ext cx="223200" cy="222480"/>
            </p14:xfrm>
          </p:contentPart>
        </mc:Choice>
        <mc:Fallback xmlns="">
          <p:pic>
            <p:nvPicPr>
              <p:cNvPr id="180" name="Rokopis 179">
                <a:extLst>
                  <a:ext uri="{FF2B5EF4-FFF2-40B4-BE49-F238E27FC236}">
                    <a16:creationId xmlns:a16="http://schemas.microsoft.com/office/drawing/2014/main" id="{86292827-0532-4ED3-9580-359724FB38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61058" y="3732435"/>
                <a:ext cx="2408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1" name="Rokopis 180">
                <a:extLst>
                  <a:ext uri="{FF2B5EF4-FFF2-40B4-BE49-F238E27FC236}">
                    <a16:creationId xmlns:a16="http://schemas.microsoft.com/office/drawing/2014/main" id="{EEE9D34A-CC68-437A-A732-F8671A12031D}"/>
                  </a:ext>
                </a:extLst>
              </p14:cNvPr>
              <p14:cNvContentPartPr/>
              <p14:nvPr/>
            </p14:nvContentPartPr>
            <p14:xfrm>
              <a:off x="2295818" y="3564098"/>
              <a:ext cx="219240" cy="209520"/>
            </p14:xfrm>
          </p:contentPart>
        </mc:Choice>
        <mc:Fallback xmlns="">
          <p:pic>
            <p:nvPicPr>
              <p:cNvPr id="181" name="Rokopis 180">
                <a:extLst>
                  <a:ext uri="{FF2B5EF4-FFF2-40B4-BE49-F238E27FC236}">
                    <a16:creationId xmlns:a16="http://schemas.microsoft.com/office/drawing/2014/main" id="{EEE9D34A-CC68-437A-A732-F8671A1203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6818" y="3555458"/>
                <a:ext cx="236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2" name="Rokopis 181">
                <a:extLst>
                  <a:ext uri="{FF2B5EF4-FFF2-40B4-BE49-F238E27FC236}">
                    <a16:creationId xmlns:a16="http://schemas.microsoft.com/office/drawing/2014/main" id="{668AC740-4111-4246-BDAF-2C03A3D327BB}"/>
                  </a:ext>
                </a:extLst>
              </p14:cNvPr>
              <p14:cNvContentPartPr/>
              <p14:nvPr/>
            </p14:nvContentPartPr>
            <p14:xfrm>
              <a:off x="3576338" y="4846058"/>
              <a:ext cx="173520" cy="185400"/>
            </p14:xfrm>
          </p:contentPart>
        </mc:Choice>
        <mc:Fallback xmlns="">
          <p:pic>
            <p:nvPicPr>
              <p:cNvPr id="182" name="Rokopis 181">
                <a:extLst>
                  <a:ext uri="{FF2B5EF4-FFF2-40B4-BE49-F238E27FC236}">
                    <a16:creationId xmlns:a16="http://schemas.microsoft.com/office/drawing/2014/main" id="{668AC740-4111-4246-BDAF-2C03A3D327B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7338" y="4837058"/>
                <a:ext cx="191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3" name="Rokopis 182">
                <a:extLst>
                  <a:ext uri="{FF2B5EF4-FFF2-40B4-BE49-F238E27FC236}">
                    <a16:creationId xmlns:a16="http://schemas.microsoft.com/office/drawing/2014/main" id="{CE867240-5A8C-4E3F-A9BF-C06B8BAB9937}"/>
                  </a:ext>
                </a:extLst>
              </p14:cNvPr>
              <p14:cNvContentPartPr/>
              <p14:nvPr/>
            </p14:nvContentPartPr>
            <p14:xfrm>
              <a:off x="3695513" y="2118563"/>
              <a:ext cx="775800" cy="781920"/>
            </p14:xfrm>
          </p:contentPart>
        </mc:Choice>
        <mc:Fallback xmlns="">
          <p:pic>
            <p:nvPicPr>
              <p:cNvPr id="183" name="Rokopis 182">
                <a:extLst>
                  <a:ext uri="{FF2B5EF4-FFF2-40B4-BE49-F238E27FC236}">
                    <a16:creationId xmlns:a16="http://schemas.microsoft.com/office/drawing/2014/main" id="{CE867240-5A8C-4E3F-A9BF-C06B8BAB993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6513" y="2109563"/>
                <a:ext cx="79344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0" name="Rokopis 199">
                <a:extLst>
                  <a:ext uri="{FF2B5EF4-FFF2-40B4-BE49-F238E27FC236}">
                    <a16:creationId xmlns:a16="http://schemas.microsoft.com/office/drawing/2014/main" id="{BDE1DE1D-81E3-4B3C-8DD7-84924EEE0074}"/>
                  </a:ext>
                </a:extLst>
              </p14:cNvPr>
              <p14:cNvContentPartPr/>
              <p14:nvPr/>
            </p14:nvContentPartPr>
            <p14:xfrm>
              <a:off x="2376225" y="2303243"/>
              <a:ext cx="618840" cy="621000"/>
            </p14:xfrm>
          </p:contentPart>
        </mc:Choice>
        <mc:Fallback xmlns="">
          <p:pic>
            <p:nvPicPr>
              <p:cNvPr id="200" name="Rokopis 199">
                <a:extLst>
                  <a:ext uri="{FF2B5EF4-FFF2-40B4-BE49-F238E27FC236}">
                    <a16:creationId xmlns:a16="http://schemas.microsoft.com/office/drawing/2014/main" id="{BDE1DE1D-81E3-4B3C-8DD7-84924EEE007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67225" y="2294603"/>
                <a:ext cx="63648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3" name="Rokopis 222">
                <a:extLst>
                  <a:ext uri="{FF2B5EF4-FFF2-40B4-BE49-F238E27FC236}">
                    <a16:creationId xmlns:a16="http://schemas.microsoft.com/office/drawing/2014/main" id="{223F652A-E047-4805-BAC3-9DB7BF5F126B}"/>
                  </a:ext>
                </a:extLst>
              </p14:cNvPr>
              <p14:cNvContentPartPr/>
              <p14:nvPr/>
            </p14:nvContentPartPr>
            <p14:xfrm>
              <a:off x="5011381" y="2933559"/>
              <a:ext cx="240538" cy="3422792"/>
            </p14:xfrm>
          </p:contentPart>
        </mc:Choice>
        <mc:Fallback xmlns="">
          <p:pic>
            <p:nvPicPr>
              <p:cNvPr id="223" name="Rokopis 222">
                <a:extLst>
                  <a:ext uri="{FF2B5EF4-FFF2-40B4-BE49-F238E27FC236}">
                    <a16:creationId xmlns:a16="http://schemas.microsoft.com/office/drawing/2014/main" id="{223F652A-E047-4805-BAC3-9DB7BF5F126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02379" y="2924556"/>
                <a:ext cx="258182" cy="3440437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Skupina 228">
            <a:extLst>
              <a:ext uri="{FF2B5EF4-FFF2-40B4-BE49-F238E27FC236}">
                <a16:creationId xmlns:a16="http://schemas.microsoft.com/office/drawing/2014/main" id="{3C99E74D-FA7D-4602-9F13-AF6D3E83F474}"/>
              </a:ext>
            </a:extLst>
          </p:cNvPr>
          <p:cNvGrpSpPr/>
          <p:nvPr/>
        </p:nvGrpSpPr>
        <p:grpSpPr>
          <a:xfrm>
            <a:off x="4814460" y="2400428"/>
            <a:ext cx="636480" cy="495000"/>
            <a:chOff x="4814460" y="2400428"/>
            <a:chExt cx="63648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7" name="Rokopis 226">
                  <a:extLst>
                    <a:ext uri="{FF2B5EF4-FFF2-40B4-BE49-F238E27FC236}">
                      <a16:creationId xmlns:a16="http://schemas.microsoft.com/office/drawing/2014/main" id="{D4401594-A1FA-4516-97E5-5E3D55B4DC59}"/>
                    </a:ext>
                  </a:extLst>
                </p14:cNvPr>
                <p14:cNvContentPartPr/>
                <p14:nvPr/>
              </p14:nvContentPartPr>
              <p14:xfrm>
                <a:off x="4814460" y="2400428"/>
                <a:ext cx="489960" cy="466920"/>
              </p14:xfrm>
            </p:contentPart>
          </mc:Choice>
          <mc:Fallback xmlns="">
            <p:pic>
              <p:nvPicPr>
                <p:cNvPr id="227" name="Rokopis 226">
                  <a:extLst>
                    <a:ext uri="{FF2B5EF4-FFF2-40B4-BE49-F238E27FC236}">
                      <a16:creationId xmlns:a16="http://schemas.microsoft.com/office/drawing/2014/main" id="{D4401594-A1FA-4516-97E5-5E3D55B4DC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05820" y="2391428"/>
                  <a:ext cx="507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8" name="Rokopis 227">
                  <a:extLst>
                    <a:ext uri="{FF2B5EF4-FFF2-40B4-BE49-F238E27FC236}">
                      <a16:creationId xmlns:a16="http://schemas.microsoft.com/office/drawing/2014/main" id="{D2DD000C-C4D5-4461-9DE0-F159D233A796}"/>
                    </a:ext>
                  </a:extLst>
                </p14:cNvPr>
                <p14:cNvContentPartPr/>
                <p14:nvPr/>
              </p14:nvContentPartPr>
              <p14:xfrm>
                <a:off x="4952700" y="2452988"/>
                <a:ext cx="498240" cy="442440"/>
              </p14:xfrm>
            </p:contentPart>
          </mc:Choice>
          <mc:Fallback xmlns="">
            <p:pic>
              <p:nvPicPr>
                <p:cNvPr id="228" name="Rokopis 227">
                  <a:extLst>
                    <a:ext uri="{FF2B5EF4-FFF2-40B4-BE49-F238E27FC236}">
                      <a16:creationId xmlns:a16="http://schemas.microsoft.com/office/drawing/2014/main" id="{D2DD000C-C4D5-4461-9DE0-F159D233A7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43700" y="2444348"/>
                  <a:ext cx="51588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Skupina 232">
            <a:extLst>
              <a:ext uri="{FF2B5EF4-FFF2-40B4-BE49-F238E27FC236}">
                <a16:creationId xmlns:a16="http://schemas.microsoft.com/office/drawing/2014/main" id="{541877DB-0BF0-45E3-A740-41A0F0C66925}"/>
              </a:ext>
            </a:extLst>
          </p:cNvPr>
          <p:cNvGrpSpPr/>
          <p:nvPr/>
        </p:nvGrpSpPr>
        <p:grpSpPr>
          <a:xfrm>
            <a:off x="7275788" y="3463883"/>
            <a:ext cx="675360" cy="817920"/>
            <a:chOff x="7275788" y="3463883"/>
            <a:chExt cx="67536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1" name="Rokopis 230">
                  <a:extLst>
                    <a:ext uri="{FF2B5EF4-FFF2-40B4-BE49-F238E27FC236}">
                      <a16:creationId xmlns:a16="http://schemas.microsoft.com/office/drawing/2014/main" id="{0B3F5CDB-848B-4D92-8C36-2C75AB498207}"/>
                    </a:ext>
                  </a:extLst>
                </p14:cNvPr>
                <p14:cNvContentPartPr/>
                <p14:nvPr/>
              </p14:nvContentPartPr>
              <p14:xfrm>
                <a:off x="7275788" y="4052123"/>
                <a:ext cx="260640" cy="229680"/>
              </p14:xfrm>
            </p:contentPart>
          </mc:Choice>
          <mc:Fallback xmlns="">
            <p:pic>
              <p:nvPicPr>
                <p:cNvPr id="231" name="Rokopis 230">
                  <a:extLst>
                    <a:ext uri="{FF2B5EF4-FFF2-40B4-BE49-F238E27FC236}">
                      <a16:creationId xmlns:a16="http://schemas.microsoft.com/office/drawing/2014/main" id="{0B3F5CDB-848B-4D92-8C36-2C75AB4982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67148" y="4043483"/>
                  <a:ext cx="278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2" name="Rokopis 231">
                  <a:extLst>
                    <a:ext uri="{FF2B5EF4-FFF2-40B4-BE49-F238E27FC236}">
                      <a16:creationId xmlns:a16="http://schemas.microsoft.com/office/drawing/2014/main" id="{89386C9F-9767-4502-9087-E4B36ACF54F3}"/>
                    </a:ext>
                  </a:extLst>
                </p14:cNvPr>
                <p14:cNvContentPartPr/>
                <p14:nvPr/>
              </p14:nvContentPartPr>
              <p14:xfrm>
                <a:off x="7410068" y="3463883"/>
                <a:ext cx="541080" cy="479880"/>
              </p14:xfrm>
            </p:contentPart>
          </mc:Choice>
          <mc:Fallback xmlns="">
            <p:pic>
              <p:nvPicPr>
                <p:cNvPr id="232" name="Rokopis 231">
                  <a:extLst>
                    <a:ext uri="{FF2B5EF4-FFF2-40B4-BE49-F238E27FC236}">
                      <a16:creationId xmlns:a16="http://schemas.microsoft.com/office/drawing/2014/main" id="{89386C9F-9767-4502-9087-E4B36ACF54F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01428" y="3454883"/>
                  <a:ext cx="558720" cy="4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0" name="Rokopis 249">
                <a:extLst>
                  <a:ext uri="{FF2B5EF4-FFF2-40B4-BE49-F238E27FC236}">
                    <a16:creationId xmlns:a16="http://schemas.microsoft.com/office/drawing/2014/main" id="{90903FD6-3B84-4BA3-B07B-A0F82B68FAE2}"/>
                  </a:ext>
                </a:extLst>
              </p14:cNvPr>
              <p14:cNvContentPartPr/>
              <p14:nvPr/>
            </p14:nvContentPartPr>
            <p14:xfrm>
              <a:off x="7275788" y="5819160"/>
              <a:ext cx="2434949" cy="205560"/>
            </p14:xfrm>
          </p:contentPart>
        </mc:Choice>
        <mc:Fallback xmlns="">
          <p:pic>
            <p:nvPicPr>
              <p:cNvPr id="250" name="Rokopis 249">
                <a:extLst>
                  <a:ext uri="{FF2B5EF4-FFF2-40B4-BE49-F238E27FC236}">
                    <a16:creationId xmlns:a16="http://schemas.microsoft.com/office/drawing/2014/main" id="{90903FD6-3B84-4BA3-B07B-A0F82B68FA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66784" y="5810520"/>
                <a:ext cx="2452596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1" name="Rokopis 250">
                <a:extLst>
                  <a:ext uri="{FF2B5EF4-FFF2-40B4-BE49-F238E27FC236}">
                    <a16:creationId xmlns:a16="http://schemas.microsoft.com/office/drawing/2014/main" id="{4D372C7E-5510-45BC-AABE-0B6F21FA4C84}"/>
                  </a:ext>
                </a:extLst>
              </p14:cNvPr>
              <p14:cNvContentPartPr/>
              <p14:nvPr/>
            </p14:nvContentPartPr>
            <p14:xfrm>
              <a:off x="9039045" y="4037879"/>
              <a:ext cx="240480" cy="2443883"/>
            </p14:xfrm>
          </p:contentPart>
        </mc:Choice>
        <mc:Fallback xmlns="">
          <p:pic>
            <p:nvPicPr>
              <p:cNvPr id="251" name="Rokopis 250">
                <a:extLst>
                  <a:ext uri="{FF2B5EF4-FFF2-40B4-BE49-F238E27FC236}">
                    <a16:creationId xmlns:a16="http://schemas.microsoft.com/office/drawing/2014/main" id="{4D372C7E-5510-45BC-AABE-0B6F21FA4C8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30045" y="4028878"/>
                <a:ext cx="258120" cy="2461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2" name="Rokopis 251">
                <a:extLst>
                  <a:ext uri="{FF2B5EF4-FFF2-40B4-BE49-F238E27FC236}">
                    <a16:creationId xmlns:a16="http://schemas.microsoft.com/office/drawing/2014/main" id="{39F7841D-5361-4115-98B2-CE2B1C8C55A2}"/>
                  </a:ext>
                </a:extLst>
              </p14:cNvPr>
              <p14:cNvContentPartPr/>
              <p14:nvPr/>
            </p14:nvContentPartPr>
            <p14:xfrm>
              <a:off x="9210777" y="3531430"/>
              <a:ext cx="390960" cy="405720"/>
            </p14:xfrm>
          </p:contentPart>
        </mc:Choice>
        <mc:Fallback xmlns="">
          <p:pic>
            <p:nvPicPr>
              <p:cNvPr id="252" name="Rokopis 251">
                <a:extLst>
                  <a:ext uri="{FF2B5EF4-FFF2-40B4-BE49-F238E27FC236}">
                    <a16:creationId xmlns:a16="http://schemas.microsoft.com/office/drawing/2014/main" id="{39F7841D-5361-4115-98B2-CE2B1C8C55A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02137" y="3522430"/>
                <a:ext cx="4086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8" name="Rokopis 257">
                <a:extLst>
                  <a:ext uri="{FF2B5EF4-FFF2-40B4-BE49-F238E27FC236}">
                    <a16:creationId xmlns:a16="http://schemas.microsoft.com/office/drawing/2014/main" id="{9110291C-68AF-49DB-AC42-40F43F6224A5}"/>
                  </a:ext>
                </a:extLst>
              </p14:cNvPr>
              <p14:cNvContentPartPr/>
              <p14:nvPr/>
            </p14:nvContentPartPr>
            <p14:xfrm>
              <a:off x="7715093" y="4480860"/>
              <a:ext cx="692640" cy="686520"/>
            </p14:xfrm>
          </p:contentPart>
        </mc:Choice>
        <mc:Fallback xmlns="">
          <p:pic>
            <p:nvPicPr>
              <p:cNvPr id="258" name="Rokopis 257">
                <a:extLst>
                  <a:ext uri="{FF2B5EF4-FFF2-40B4-BE49-F238E27FC236}">
                    <a16:creationId xmlns:a16="http://schemas.microsoft.com/office/drawing/2014/main" id="{9110291C-68AF-49DB-AC42-40F43F6224A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06093" y="4471860"/>
                <a:ext cx="71028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1" name="Rokopis 270">
                <a:extLst>
                  <a:ext uri="{FF2B5EF4-FFF2-40B4-BE49-F238E27FC236}">
                    <a16:creationId xmlns:a16="http://schemas.microsoft.com/office/drawing/2014/main" id="{DDB8223A-27A7-4964-9D9B-585B49D9B3B5}"/>
                  </a:ext>
                </a:extLst>
              </p14:cNvPr>
              <p14:cNvContentPartPr/>
              <p14:nvPr/>
            </p14:nvContentPartPr>
            <p14:xfrm rot="159914">
              <a:off x="8113973" y="5572380"/>
              <a:ext cx="955440" cy="262440"/>
            </p14:xfrm>
          </p:contentPart>
        </mc:Choice>
        <mc:Fallback xmlns="">
          <p:pic>
            <p:nvPicPr>
              <p:cNvPr id="271" name="Rokopis 270">
                <a:extLst>
                  <a:ext uri="{FF2B5EF4-FFF2-40B4-BE49-F238E27FC236}">
                    <a16:creationId xmlns:a16="http://schemas.microsoft.com/office/drawing/2014/main" id="{DDB8223A-27A7-4964-9D9B-585B49D9B3B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 rot="159914">
                <a:off x="8105333" y="5563380"/>
                <a:ext cx="973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2" name="Rokopis 271">
                <a:extLst>
                  <a:ext uri="{FF2B5EF4-FFF2-40B4-BE49-F238E27FC236}">
                    <a16:creationId xmlns:a16="http://schemas.microsoft.com/office/drawing/2014/main" id="{1BA61EE7-1DAD-41D1-A52E-D1E9480CF574}"/>
                  </a:ext>
                </a:extLst>
              </p14:cNvPr>
              <p14:cNvContentPartPr/>
              <p14:nvPr/>
            </p14:nvContentPartPr>
            <p14:xfrm>
              <a:off x="8329253" y="3622980"/>
              <a:ext cx="406080" cy="368280"/>
            </p14:xfrm>
          </p:contentPart>
        </mc:Choice>
        <mc:Fallback xmlns="">
          <p:pic>
            <p:nvPicPr>
              <p:cNvPr id="272" name="Rokopis 271">
                <a:extLst>
                  <a:ext uri="{FF2B5EF4-FFF2-40B4-BE49-F238E27FC236}">
                    <a16:creationId xmlns:a16="http://schemas.microsoft.com/office/drawing/2014/main" id="{1BA61EE7-1DAD-41D1-A52E-D1E9480CF57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20613" y="3613980"/>
                <a:ext cx="423720" cy="38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Skupina 291">
            <a:extLst>
              <a:ext uri="{FF2B5EF4-FFF2-40B4-BE49-F238E27FC236}">
                <a16:creationId xmlns:a16="http://schemas.microsoft.com/office/drawing/2014/main" id="{A657E275-AC19-4508-A9F2-A1CD9B00EDB3}"/>
              </a:ext>
            </a:extLst>
          </p:cNvPr>
          <p:cNvGrpSpPr/>
          <p:nvPr/>
        </p:nvGrpSpPr>
        <p:grpSpPr>
          <a:xfrm>
            <a:off x="7715093" y="3320437"/>
            <a:ext cx="812160" cy="588960"/>
            <a:chOff x="7886453" y="3387540"/>
            <a:chExt cx="81216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9" name="Rokopis 258">
                  <a:extLst>
                    <a:ext uri="{FF2B5EF4-FFF2-40B4-BE49-F238E27FC236}">
                      <a16:creationId xmlns:a16="http://schemas.microsoft.com/office/drawing/2014/main" id="{4FF3C3C2-17AA-4727-BFAD-83BAF55C78DC}"/>
                    </a:ext>
                  </a:extLst>
                </p14:cNvPr>
                <p14:cNvContentPartPr/>
                <p14:nvPr/>
              </p14:nvContentPartPr>
              <p14:xfrm>
                <a:off x="7886453" y="3488340"/>
                <a:ext cx="390960" cy="445320"/>
              </p14:xfrm>
            </p:contentPart>
          </mc:Choice>
          <mc:Fallback xmlns="">
            <p:pic>
              <p:nvPicPr>
                <p:cNvPr id="259" name="Rokopis 258">
                  <a:extLst>
                    <a:ext uri="{FF2B5EF4-FFF2-40B4-BE49-F238E27FC236}">
                      <a16:creationId xmlns:a16="http://schemas.microsoft.com/office/drawing/2014/main" id="{4FF3C3C2-17AA-4727-BFAD-83BAF55C78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77453" y="3479700"/>
                  <a:ext cx="408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60" name="Rokopis 259">
                  <a:extLst>
                    <a:ext uri="{FF2B5EF4-FFF2-40B4-BE49-F238E27FC236}">
                      <a16:creationId xmlns:a16="http://schemas.microsoft.com/office/drawing/2014/main" id="{97F7E2C3-553B-49BB-A5AA-A5DCB67C3EF0}"/>
                    </a:ext>
                  </a:extLst>
                </p14:cNvPr>
                <p14:cNvContentPartPr/>
                <p14:nvPr/>
              </p14:nvContentPartPr>
              <p14:xfrm>
                <a:off x="8100653" y="3387540"/>
                <a:ext cx="527040" cy="570240"/>
              </p14:xfrm>
            </p:contentPart>
          </mc:Choice>
          <mc:Fallback xmlns="">
            <p:pic>
              <p:nvPicPr>
                <p:cNvPr id="260" name="Rokopis 259">
                  <a:extLst>
                    <a:ext uri="{FF2B5EF4-FFF2-40B4-BE49-F238E27FC236}">
                      <a16:creationId xmlns:a16="http://schemas.microsoft.com/office/drawing/2014/main" id="{97F7E2C3-553B-49BB-A5AA-A5DCB67C3E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92013" y="3378900"/>
                  <a:ext cx="5446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62" name="Rokopis 261">
                  <a:extLst>
                    <a:ext uri="{FF2B5EF4-FFF2-40B4-BE49-F238E27FC236}">
                      <a16:creationId xmlns:a16="http://schemas.microsoft.com/office/drawing/2014/main" id="{572373D4-ACE6-4EF7-BABB-BDC5CEB3BF74}"/>
                    </a:ext>
                  </a:extLst>
                </p14:cNvPr>
                <p14:cNvContentPartPr/>
                <p14:nvPr/>
              </p14:nvContentPartPr>
              <p14:xfrm>
                <a:off x="8277053" y="3581580"/>
                <a:ext cx="421560" cy="394920"/>
              </p14:xfrm>
            </p:contentPart>
          </mc:Choice>
          <mc:Fallback xmlns="">
            <p:pic>
              <p:nvPicPr>
                <p:cNvPr id="262" name="Rokopis 261">
                  <a:extLst>
                    <a:ext uri="{FF2B5EF4-FFF2-40B4-BE49-F238E27FC236}">
                      <a16:creationId xmlns:a16="http://schemas.microsoft.com/office/drawing/2014/main" id="{572373D4-ACE6-4EF7-BABB-BDC5CEB3BF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68053" y="3572940"/>
                  <a:ext cx="43920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95" name="Rokopis 294">
                <a:extLst>
                  <a:ext uri="{FF2B5EF4-FFF2-40B4-BE49-F238E27FC236}">
                    <a16:creationId xmlns:a16="http://schemas.microsoft.com/office/drawing/2014/main" id="{B5723585-5516-489E-8482-329B56B37B9D}"/>
                  </a:ext>
                </a:extLst>
              </p14:cNvPr>
              <p14:cNvContentPartPr/>
              <p14:nvPr/>
            </p14:nvContentPartPr>
            <p14:xfrm>
              <a:off x="8962853" y="3290880"/>
              <a:ext cx="669240" cy="633600"/>
            </p14:xfrm>
          </p:contentPart>
        </mc:Choice>
        <mc:Fallback xmlns="">
          <p:pic>
            <p:nvPicPr>
              <p:cNvPr id="295" name="Rokopis 294">
                <a:extLst>
                  <a:ext uri="{FF2B5EF4-FFF2-40B4-BE49-F238E27FC236}">
                    <a16:creationId xmlns:a16="http://schemas.microsoft.com/office/drawing/2014/main" id="{B5723585-5516-489E-8482-329B56B37B9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953853" y="3281880"/>
                <a:ext cx="68688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96" name="Rokopis 295">
                <a:extLst>
                  <a:ext uri="{FF2B5EF4-FFF2-40B4-BE49-F238E27FC236}">
                    <a16:creationId xmlns:a16="http://schemas.microsoft.com/office/drawing/2014/main" id="{7E5AE0F6-D221-49B9-9751-7FE57890B245}"/>
                  </a:ext>
                </a:extLst>
              </p14:cNvPr>
              <p14:cNvContentPartPr/>
              <p14:nvPr/>
            </p14:nvContentPartPr>
            <p14:xfrm>
              <a:off x="9397810" y="2956140"/>
              <a:ext cx="369360" cy="21960"/>
            </p14:xfrm>
          </p:contentPart>
        </mc:Choice>
        <mc:Fallback xmlns="">
          <p:pic>
            <p:nvPicPr>
              <p:cNvPr id="296" name="Rokopis 295">
                <a:extLst>
                  <a:ext uri="{FF2B5EF4-FFF2-40B4-BE49-F238E27FC236}">
                    <a16:creationId xmlns:a16="http://schemas.microsoft.com/office/drawing/2014/main" id="{7E5AE0F6-D221-49B9-9751-7FE57890B24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3810" y="2848500"/>
                <a:ext cx="4770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7" name="Rokopis 296">
                <a:extLst>
                  <a:ext uri="{FF2B5EF4-FFF2-40B4-BE49-F238E27FC236}">
                    <a16:creationId xmlns:a16="http://schemas.microsoft.com/office/drawing/2014/main" id="{DDCF4E6C-111F-439E-868B-A3DAE773631B}"/>
                  </a:ext>
                </a:extLst>
              </p14:cNvPr>
              <p14:cNvContentPartPr/>
              <p14:nvPr/>
            </p14:nvContentPartPr>
            <p14:xfrm>
              <a:off x="9289810" y="2514420"/>
              <a:ext cx="588240" cy="8280"/>
            </p14:xfrm>
          </p:contentPart>
        </mc:Choice>
        <mc:Fallback xmlns="">
          <p:pic>
            <p:nvPicPr>
              <p:cNvPr id="297" name="Rokopis 296">
                <a:extLst>
                  <a:ext uri="{FF2B5EF4-FFF2-40B4-BE49-F238E27FC236}">
                    <a16:creationId xmlns:a16="http://schemas.microsoft.com/office/drawing/2014/main" id="{DDCF4E6C-111F-439E-868B-A3DAE773631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35810" y="2406420"/>
                <a:ext cx="695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99" name="Rokopis 298">
                <a:extLst>
                  <a:ext uri="{FF2B5EF4-FFF2-40B4-BE49-F238E27FC236}">
                    <a16:creationId xmlns:a16="http://schemas.microsoft.com/office/drawing/2014/main" id="{96DCDA3F-2265-4DB7-9367-574B38D29C79}"/>
                  </a:ext>
                </a:extLst>
              </p14:cNvPr>
              <p14:cNvContentPartPr/>
              <p14:nvPr/>
            </p14:nvContentPartPr>
            <p14:xfrm>
              <a:off x="9937450" y="2533140"/>
              <a:ext cx="307080" cy="9360"/>
            </p14:xfrm>
          </p:contentPart>
        </mc:Choice>
        <mc:Fallback xmlns="">
          <p:pic>
            <p:nvPicPr>
              <p:cNvPr id="299" name="Rokopis 298">
                <a:extLst>
                  <a:ext uri="{FF2B5EF4-FFF2-40B4-BE49-F238E27FC236}">
                    <a16:creationId xmlns:a16="http://schemas.microsoft.com/office/drawing/2014/main" id="{96DCDA3F-2265-4DB7-9367-574B38D29C7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883810" y="2425500"/>
                <a:ext cx="4147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0" name="Rokopis 299">
                <a:extLst>
                  <a:ext uri="{FF2B5EF4-FFF2-40B4-BE49-F238E27FC236}">
                    <a16:creationId xmlns:a16="http://schemas.microsoft.com/office/drawing/2014/main" id="{40324A61-3321-4AE4-9F11-2A74D38CDB94}"/>
                  </a:ext>
                </a:extLst>
              </p14:cNvPr>
              <p14:cNvContentPartPr/>
              <p14:nvPr/>
            </p14:nvContentPartPr>
            <p14:xfrm>
              <a:off x="9880210" y="2946060"/>
              <a:ext cx="312120" cy="13680"/>
            </p14:xfrm>
          </p:contentPart>
        </mc:Choice>
        <mc:Fallback xmlns="">
          <p:pic>
            <p:nvPicPr>
              <p:cNvPr id="300" name="Rokopis 299">
                <a:extLst>
                  <a:ext uri="{FF2B5EF4-FFF2-40B4-BE49-F238E27FC236}">
                    <a16:creationId xmlns:a16="http://schemas.microsoft.com/office/drawing/2014/main" id="{40324A61-3321-4AE4-9F11-2A74D38CDB9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826570" y="2838420"/>
                <a:ext cx="419760" cy="229320"/>
              </a:xfrm>
              <a:prstGeom prst="rect">
                <a:avLst/>
              </a:prstGeom>
            </p:spPr>
          </p:pic>
        </mc:Fallback>
      </mc:AlternateContent>
      <p:sp>
        <p:nvSpPr>
          <p:cNvPr id="315" name="Naslov 1">
            <a:extLst>
              <a:ext uri="{FF2B5EF4-FFF2-40B4-BE49-F238E27FC236}">
                <a16:creationId xmlns:a16="http://schemas.microsoft.com/office/drawing/2014/main" id="{199D83EE-E714-4ED9-9B46-E348CEEB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rgbClr val="E23B2E"/>
                </a:solidFill>
              </a:rPr>
              <a:t>Rezultati</a:t>
            </a:r>
          </a:p>
        </p:txBody>
      </p:sp>
    </p:spTree>
    <p:extLst>
      <p:ext uri="{BB962C8B-B14F-4D97-AF65-F5344CB8AC3E}">
        <p14:creationId xmlns:p14="http://schemas.microsoft.com/office/powerpoint/2010/main" val="34194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isarn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3642</TotalTime>
  <Words>324</Words>
  <Application>Microsoft Office PowerPoint</Application>
  <PresentationFormat>Widescreen</PresentationFormat>
  <Paragraphs>31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CMR12</vt:lpstr>
      <vt:lpstr>CMR17</vt:lpstr>
      <vt:lpstr>NimbusRomNo9L-Regu</vt:lpstr>
      <vt:lpstr>Officeova tema</vt:lpstr>
      <vt:lpstr>Prepoznava defektov na lesnih deskah</vt:lpstr>
      <vt:lpstr>Nabor podatkov - Smreka &amp; bor (naš)</vt:lpstr>
      <vt:lpstr>PowerPoint Presentation</vt:lpstr>
      <vt:lpstr>Swin-T &amp; Faster R-CNN</vt:lpstr>
      <vt:lpstr>Eksperimenti</vt:lpstr>
      <vt:lpstr>Rezultati</vt:lpstr>
      <vt:lpstr>Rezultati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Samorazvijajoči se sistemi v identifikaciji in prediktivnem vodenju procesov</dc:title>
  <dc:creator>OŽBOT, MIHA</dc:creator>
  <cp:lastModifiedBy>OŽBOT, MIHA</cp:lastModifiedBy>
  <cp:revision>128</cp:revision>
  <cp:lastPrinted>2021-09-09T15:40:53Z</cp:lastPrinted>
  <dcterms:created xsi:type="dcterms:W3CDTF">2021-09-06T11:05:02Z</dcterms:created>
  <dcterms:modified xsi:type="dcterms:W3CDTF">2022-09-18T10:54:14Z</dcterms:modified>
</cp:coreProperties>
</file>